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ink/ink1.xml" ContentType="application/inkml+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ink/ink2.xml" ContentType="application/inkml+xml"/>
  <Override PartName="/ppt/ink/ink3.xml" ContentType="application/inkml+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Lst>
  <p:notesMasterIdLst>
    <p:notesMasterId r:id="rId28"/>
  </p:notesMasterIdLst>
  <p:sldIdLst>
    <p:sldId id="256" r:id="rId2"/>
    <p:sldId id="257" r:id="rId3"/>
    <p:sldId id="258" r:id="rId4"/>
    <p:sldId id="264" r:id="rId5"/>
    <p:sldId id="278" r:id="rId6"/>
    <p:sldId id="265" r:id="rId7"/>
    <p:sldId id="266" r:id="rId8"/>
    <p:sldId id="267" r:id="rId9"/>
    <p:sldId id="260" r:id="rId10"/>
    <p:sldId id="275" r:id="rId11"/>
    <p:sldId id="274" r:id="rId12"/>
    <p:sldId id="288" r:id="rId13"/>
    <p:sldId id="262" r:id="rId14"/>
    <p:sldId id="263" r:id="rId15"/>
    <p:sldId id="268" r:id="rId16"/>
    <p:sldId id="270" r:id="rId17"/>
    <p:sldId id="276" r:id="rId18"/>
    <p:sldId id="280" r:id="rId19"/>
    <p:sldId id="289" r:id="rId20"/>
    <p:sldId id="279" r:id="rId21"/>
    <p:sldId id="285" r:id="rId22"/>
    <p:sldId id="277" r:id="rId23"/>
    <p:sldId id="273" r:id="rId24"/>
    <p:sldId id="271" r:id="rId25"/>
    <p:sldId id="272" r:id="rId26"/>
    <p:sldId id="290" r:id="rId27"/>
  </p:sldIdLst>
  <p:sldSz cx="12192000" cy="6858000"/>
  <p:notesSz cx="6858000" cy="9144000"/>
  <p:defaultTextStyle>
    <a:defPPr>
      <a:defRPr lang="en-E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AF9B9A-4ACD-C8F9-664B-54E98971ED42}" v="21" dt="2024-09-30T08:54:44.907"/>
    <p1510:client id="{667327EA-B9FD-FB8C-C27D-5C4DDF96D159}" v="12" dt="2024-09-30T06:51:36.634"/>
    <p1510:client id="{680F1C7F-CECC-02AA-FB69-E4E68A0DC5B1}" v="5" dt="2024-09-30T11:18:36.724"/>
    <p1510:client id="{72D8676B-96D8-077E-D3AA-413A20ED660D}" v="1" dt="2024-09-30T06:53:47.986"/>
    <p1510:client id="{8145F5CE-5D6B-6BE7-88DF-D2526B14036A}" v="10" dt="2024-09-30T08:48:39.723"/>
    <p1510:client id="{9A1C565D-E76E-8C60-0788-A0CA1273DA0E}" v="3" dt="2024-09-30T09:00:58.962"/>
    <p1510:client id="{9D7930FE-FC2B-D722-6BC6-FF74F69303E6}" v="81" dt="2024-09-30T08:53:20.069"/>
    <p1510:client id="{ADE07E19-9F38-CE78-6DE9-A9625EF1C306}" v="941" dt="2024-09-30T15:14:53.143"/>
    <p1510:client id="{B5DED3A3-197B-9187-B8F9-1FFFC0EB8B7E}" v="198" dt="2024-09-30T15:16:52.042"/>
    <p1510:client id="{EC2FF219-2209-6A57-FCE8-28AE9B3A2D63}" v="62" dt="2024-09-30T07:34:28.2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2"/>
  </p:normalViewPr>
  <p:slideViewPr>
    <p:cSldViewPr snapToGrid="0">
      <p:cViewPr varScale="1">
        <p:scale>
          <a:sx n="109" d="100"/>
          <a:sy n="109" d="100"/>
        </p:scale>
        <p:origin x="6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s Shahira Sadek" userId="S::ssadek@mls-egypt.org::46c63df4-4737-4ee8-88e9-97a3d86df68f" providerId="AD" clId="Web-{37AF9B9A-4ACD-C8F9-664B-54E98971ED42}"/>
    <pc:docChg chg="addSld delSld modSld">
      <pc:chgData name="Ms Shahira Sadek" userId="S::ssadek@mls-egypt.org::46c63df4-4737-4ee8-88e9-97a3d86df68f" providerId="AD" clId="Web-{37AF9B9A-4ACD-C8F9-664B-54E98971ED42}" dt="2024-09-30T08:54:44.907" v="19"/>
      <pc:docMkLst>
        <pc:docMk/>
      </pc:docMkLst>
      <pc:sldChg chg="delSp modSp del">
        <pc:chgData name="Ms Shahira Sadek" userId="S::ssadek@mls-egypt.org::46c63df4-4737-4ee8-88e9-97a3d86df68f" providerId="AD" clId="Web-{37AF9B9A-4ACD-C8F9-664B-54E98971ED42}" dt="2024-09-30T08:54:44.907" v="19"/>
        <pc:sldMkLst>
          <pc:docMk/>
          <pc:sldMk cId="3846980784" sldId="283"/>
        </pc:sldMkLst>
        <pc:graphicFrameChg chg="del mod modGraphic">
          <ac:chgData name="Ms Shahira Sadek" userId="S::ssadek@mls-egypt.org::46c63df4-4737-4ee8-88e9-97a3d86df68f" providerId="AD" clId="Web-{37AF9B9A-4ACD-C8F9-664B-54E98971ED42}" dt="2024-09-30T08:53:51.593" v="17"/>
          <ac:graphicFrameMkLst>
            <pc:docMk/>
            <pc:sldMk cId="3846980784" sldId="283"/>
            <ac:graphicFrameMk id="2" creationId="{EE258130-006C-FD6D-B968-DB136452D4A9}"/>
          </ac:graphicFrameMkLst>
        </pc:graphicFrameChg>
      </pc:sldChg>
      <pc:sldChg chg="add">
        <pc:chgData name="Ms Shahira Sadek" userId="S::ssadek@mls-egypt.org::46c63df4-4737-4ee8-88e9-97a3d86df68f" providerId="AD" clId="Web-{37AF9B9A-4ACD-C8F9-664B-54E98971ED42}" dt="2024-09-30T08:54:39.860" v="18"/>
        <pc:sldMkLst>
          <pc:docMk/>
          <pc:sldMk cId="3130810647" sldId="286"/>
        </pc:sldMkLst>
      </pc:sldChg>
    </pc:docChg>
  </pc:docChgLst>
  <pc:docChgLst>
    <pc:chgData name="Ms Shahira Sadek" userId="S::ssadek@mls-egypt.org::46c63df4-4737-4ee8-88e9-97a3d86df68f" providerId="AD" clId="Web-{667327EA-B9FD-FB8C-C27D-5C4DDF96D159}"/>
    <pc:docChg chg="modSld sldOrd">
      <pc:chgData name="Ms Shahira Sadek" userId="S::ssadek@mls-egypt.org::46c63df4-4737-4ee8-88e9-97a3d86df68f" providerId="AD" clId="Web-{667327EA-B9FD-FB8C-C27D-5C4DDF96D159}" dt="2024-09-30T06:51:34.931" v="10" actId="20577"/>
      <pc:docMkLst>
        <pc:docMk/>
      </pc:docMkLst>
      <pc:sldChg chg="modSp">
        <pc:chgData name="Ms Shahira Sadek" userId="S::ssadek@mls-egypt.org::46c63df4-4737-4ee8-88e9-97a3d86df68f" providerId="AD" clId="Web-{667327EA-B9FD-FB8C-C27D-5C4DDF96D159}" dt="2024-09-30T06:51:34.931" v="10" actId="20577"/>
        <pc:sldMkLst>
          <pc:docMk/>
          <pc:sldMk cId="1921704769" sldId="261"/>
        </pc:sldMkLst>
        <pc:spChg chg="mod">
          <ac:chgData name="Ms Shahira Sadek" userId="S::ssadek@mls-egypt.org::46c63df4-4737-4ee8-88e9-97a3d86df68f" providerId="AD" clId="Web-{667327EA-B9FD-FB8C-C27D-5C4DDF96D159}" dt="2024-09-30T06:51:34.931" v="10" actId="20577"/>
          <ac:spMkLst>
            <pc:docMk/>
            <pc:sldMk cId="1921704769" sldId="261"/>
            <ac:spMk id="2" creationId="{57F9C7F7-5AFC-3561-3896-B8A4584850F8}"/>
          </ac:spMkLst>
        </pc:spChg>
      </pc:sldChg>
      <pc:sldChg chg="ord">
        <pc:chgData name="Ms Shahira Sadek" userId="S::ssadek@mls-egypt.org::46c63df4-4737-4ee8-88e9-97a3d86df68f" providerId="AD" clId="Web-{667327EA-B9FD-FB8C-C27D-5C4DDF96D159}" dt="2024-09-30T06:51:17.945" v="0"/>
        <pc:sldMkLst>
          <pc:docMk/>
          <pc:sldMk cId="1893307270" sldId="274"/>
        </pc:sldMkLst>
      </pc:sldChg>
    </pc:docChg>
  </pc:docChgLst>
  <pc:docChgLst>
    <pc:chgData name="Ms Shahira Sadek" userId="S::ssadek@mls-egypt.org::46c63df4-4737-4ee8-88e9-97a3d86df68f" providerId="AD" clId="Web-{8145F5CE-5D6B-6BE7-88DF-D2526B14036A}"/>
    <pc:docChg chg="addSld delSld modSld">
      <pc:chgData name="Ms Shahira Sadek" userId="S::ssadek@mls-egypt.org::46c63df4-4737-4ee8-88e9-97a3d86df68f" providerId="AD" clId="Web-{8145F5CE-5D6B-6BE7-88DF-D2526B14036A}" dt="2024-09-30T08:48:39.723" v="9"/>
      <pc:docMkLst>
        <pc:docMk/>
      </pc:docMkLst>
      <pc:sldChg chg="delSp new del">
        <pc:chgData name="Ms Shahira Sadek" userId="S::ssadek@mls-egypt.org::46c63df4-4737-4ee8-88e9-97a3d86df68f" providerId="AD" clId="Web-{8145F5CE-5D6B-6BE7-88DF-D2526B14036A}" dt="2024-09-30T08:48:06.832" v="5"/>
        <pc:sldMkLst>
          <pc:docMk/>
          <pc:sldMk cId="809651412" sldId="281"/>
        </pc:sldMkLst>
        <pc:spChg chg="del">
          <ac:chgData name="Ms Shahira Sadek" userId="S::ssadek@mls-egypt.org::46c63df4-4737-4ee8-88e9-97a3d86df68f" providerId="AD" clId="Web-{8145F5CE-5D6B-6BE7-88DF-D2526B14036A}" dt="2024-09-30T08:47:09.783" v="1"/>
          <ac:spMkLst>
            <pc:docMk/>
            <pc:sldMk cId="809651412" sldId="281"/>
            <ac:spMk id="2" creationId="{D8066D30-D84D-E83C-EFE0-98EC36CBA3D7}"/>
          </ac:spMkLst>
        </pc:spChg>
        <pc:spChg chg="del">
          <ac:chgData name="Ms Shahira Sadek" userId="S::ssadek@mls-egypt.org::46c63df4-4737-4ee8-88e9-97a3d86df68f" providerId="AD" clId="Web-{8145F5CE-5D6B-6BE7-88DF-D2526B14036A}" dt="2024-09-30T08:47:12.299" v="2"/>
          <ac:spMkLst>
            <pc:docMk/>
            <pc:sldMk cId="809651412" sldId="281"/>
            <ac:spMk id="3" creationId="{2F4027FD-2BC6-83CD-1BBC-C425D0488E9D}"/>
          </ac:spMkLst>
        </pc:spChg>
      </pc:sldChg>
      <pc:sldChg chg="new del">
        <pc:chgData name="Ms Shahira Sadek" userId="S::ssadek@mls-egypt.org::46c63df4-4737-4ee8-88e9-97a3d86df68f" providerId="AD" clId="Web-{8145F5CE-5D6B-6BE7-88DF-D2526B14036A}" dt="2024-09-30T08:48:08.660" v="6"/>
        <pc:sldMkLst>
          <pc:docMk/>
          <pc:sldMk cId="809578472" sldId="282"/>
        </pc:sldMkLst>
      </pc:sldChg>
      <pc:sldChg chg="add">
        <pc:chgData name="Ms Shahira Sadek" userId="S::ssadek@mls-egypt.org::46c63df4-4737-4ee8-88e9-97a3d86df68f" providerId="AD" clId="Web-{8145F5CE-5D6B-6BE7-88DF-D2526B14036A}" dt="2024-09-30T08:47:55.816" v="4"/>
        <pc:sldMkLst>
          <pc:docMk/>
          <pc:sldMk cId="3846980784" sldId="283"/>
        </pc:sldMkLst>
      </pc:sldChg>
      <pc:sldChg chg="new del">
        <pc:chgData name="Ms Shahira Sadek" userId="S::ssadek@mls-egypt.org::46c63df4-4737-4ee8-88e9-97a3d86df68f" providerId="AD" clId="Web-{8145F5CE-5D6B-6BE7-88DF-D2526B14036A}" dt="2024-09-30T08:48:39.723" v="9"/>
        <pc:sldMkLst>
          <pc:docMk/>
          <pc:sldMk cId="920372938" sldId="284"/>
        </pc:sldMkLst>
      </pc:sldChg>
      <pc:sldChg chg="add">
        <pc:chgData name="Ms Shahira Sadek" userId="S::ssadek@mls-egypt.org::46c63df4-4737-4ee8-88e9-97a3d86df68f" providerId="AD" clId="Web-{8145F5CE-5D6B-6BE7-88DF-D2526B14036A}" dt="2024-09-30T08:48:35.926" v="8"/>
        <pc:sldMkLst>
          <pc:docMk/>
          <pc:sldMk cId="468967224" sldId="285"/>
        </pc:sldMkLst>
      </pc:sldChg>
    </pc:docChg>
  </pc:docChgLst>
  <pc:docChgLst>
    <pc:chgData name="Ms Shahira Sadek" userId="S::ssadek@mls-egypt.org::46c63df4-4737-4ee8-88e9-97a3d86df68f" providerId="AD" clId="Web-{72D8676B-96D8-077E-D3AA-413A20ED660D}"/>
    <pc:docChg chg="delSld">
      <pc:chgData name="Ms Shahira Sadek" userId="S::ssadek@mls-egypt.org::46c63df4-4737-4ee8-88e9-97a3d86df68f" providerId="AD" clId="Web-{72D8676B-96D8-077E-D3AA-413A20ED660D}" dt="2024-09-30T06:53:47.986" v="0"/>
      <pc:docMkLst>
        <pc:docMk/>
      </pc:docMkLst>
      <pc:sldChg chg="del">
        <pc:chgData name="Ms Shahira Sadek" userId="S::ssadek@mls-egypt.org::46c63df4-4737-4ee8-88e9-97a3d86df68f" providerId="AD" clId="Web-{72D8676B-96D8-077E-D3AA-413A20ED660D}" dt="2024-09-30T06:53:47.986" v="0"/>
        <pc:sldMkLst>
          <pc:docMk/>
          <pc:sldMk cId="3854348815" sldId="269"/>
        </pc:sldMkLst>
      </pc:sldChg>
    </pc:docChg>
  </pc:docChgLst>
  <pc:docChgLst>
    <pc:chgData name="Ms Shahira Sadek" userId="S::ssadek@mls-egypt.org::46c63df4-4737-4ee8-88e9-97a3d86df68f" providerId="AD" clId="Web-{EC2FF219-2209-6A57-FCE8-28AE9B3A2D63}"/>
    <pc:docChg chg="addSld delSld modSld">
      <pc:chgData name="Ms Shahira Sadek" userId="S::ssadek@mls-egypt.org::46c63df4-4737-4ee8-88e9-97a3d86df68f" providerId="AD" clId="Web-{EC2FF219-2209-6A57-FCE8-28AE9B3A2D63}" dt="2024-09-30T07:36:32.978" v="174" actId="20577"/>
      <pc:docMkLst>
        <pc:docMk/>
      </pc:docMkLst>
      <pc:sldChg chg="modSp">
        <pc:chgData name="Ms Shahira Sadek" userId="S::ssadek@mls-egypt.org::46c63df4-4737-4ee8-88e9-97a3d86df68f" providerId="AD" clId="Web-{EC2FF219-2209-6A57-FCE8-28AE9B3A2D63}" dt="2024-09-30T07:18:44.339" v="67" actId="20577"/>
        <pc:sldMkLst>
          <pc:docMk/>
          <pc:sldMk cId="3709573687" sldId="260"/>
        </pc:sldMkLst>
        <pc:graphicFrameChg chg="modGraphic">
          <ac:chgData name="Ms Shahira Sadek" userId="S::ssadek@mls-egypt.org::46c63df4-4737-4ee8-88e9-97a3d86df68f" providerId="AD" clId="Web-{EC2FF219-2209-6A57-FCE8-28AE9B3A2D63}" dt="2024-09-30T07:18:44.339" v="67" actId="20577"/>
          <ac:graphicFrameMkLst>
            <pc:docMk/>
            <pc:sldMk cId="3709573687" sldId="260"/>
            <ac:graphicFrameMk id="11" creationId="{D79DDF05-0F76-4E27-0CEC-4A5D9D1C0664}"/>
          </ac:graphicFrameMkLst>
        </pc:graphicFrameChg>
      </pc:sldChg>
      <pc:sldChg chg="modSp">
        <pc:chgData name="Ms Shahira Sadek" userId="S::ssadek@mls-egypt.org::46c63df4-4737-4ee8-88e9-97a3d86df68f" providerId="AD" clId="Web-{EC2FF219-2209-6A57-FCE8-28AE9B3A2D63}" dt="2024-09-30T07:36:32.978" v="174" actId="20577"/>
        <pc:sldMkLst>
          <pc:docMk/>
          <pc:sldMk cId="2488305896" sldId="263"/>
        </pc:sldMkLst>
        <pc:graphicFrameChg chg="modGraphic">
          <ac:chgData name="Ms Shahira Sadek" userId="S::ssadek@mls-egypt.org::46c63df4-4737-4ee8-88e9-97a3d86df68f" providerId="AD" clId="Web-{EC2FF219-2209-6A57-FCE8-28AE9B3A2D63}" dt="2024-09-30T07:36:32.978" v="174" actId="20577"/>
          <ac:graphicFrameMkLst>
            <pc:docMk/>
            <pc:sldMk cId="2488305896" sldId="263"/>
            <ac:graphicFrameMk id="5" creationId="{E021D9E3-5FA8-F2CB-D815-6C61B8B7E818}"/>
          </ac:graphicFrameMkLst>
        </pc:graphicFrameChg>
      </pc:sldChg>
      <pc:sldChg chg="modSp">
        <pc:chgData name="Ms Shahira Sadek" userId="S::ssadek@mls-egypt.org::46c63df4-4737-4ee8-88e9-97a3d86df68f" providerId="AD" clId="Web-{EC2FF219-2209-6A57-FCE8-28AE9B3A2D63}" dt="2024-09-30T07:15:55.256" v="2" actId="20577"/>
        <pc:sldMkLst>
          <pc:docMk/>
          <pc:sldMk cId="430416427" sldId="266"/>
        </pc:sldMkLst>
        <pc:spChg chg="mod">
          <ac:chgData name="Ms Shahira Sadek" userId="S::ssadek@mls-egypt.org::46c63df4-4737-4ee8-88e9-97a3d86df68f" providerId="AD" clId="Web-{EC2FF219-2209-6A57-FCE8-28AE9B3A2D63}" dt="2024-09-30T07:15:55.256" v="2" actId="20577"/>
          <ac:spMkLst>
            <pc:docMk/>
            <pc:sldMk cId="430416427" sldId="266"/>
            <ac:spMk id="2" creationId="{C44192ED-56EC-D28C-F718-62AA28F283A1}"/>
          </ac:spMkLst>
        </pc:spChg>
      </pc:sldChg>
      <pc:sldChg chg="modSp new del">
        <pc:chgData name="Ms Shahira Sadek" userId="S::ssadek@mls-egypt.org::46c63df4-4737-4ee8-88e9-97a3d86df68f" providerId="AD" clId="Web-{EC2FF219-2209-6A57-FCE8-28AE9B3A2D63}" dt="2024-09-30T07:24:41.380" v="111"/>
        <pc:sldMkLst>
          <pc:docMk/>
          <pc:sldMk cId="756019815" sldId="279"/>
        </pc:sldMkLst>
        <pc:spChg chg="mod">
          <ac:chgData name="Ms Shahira Sadek" userId="S::ssadek@mls-egypt.org::46c63df4-4737-4ee8-88e9-97a3d86df68f" providerId="AD" clId="Web-{EC2FF219-2209-6A57-FCE8-28AE9B3A2D63}" dt="2024-09-30T07:22:43.611" v="103" actId="20577"/>
          <ac:spMkLst>
            <pc:docMk/>
            <pc:sldMk cId="756019815" sldId="279"/>
            <ac:spMk id="2" creationId="{C7F4E670-911D-3D3B-856C-516C65582438}"/>
          </ac:spMkLst>
        </pc:spChg>
        <pc:spChg chg="mod">
          <ac:chgData name="Ms Shahira Sadek" userId="S::ssadek@mls-egypt.org::46c63df4-4737-4ee8-88e9-97a3d86df68f" providerId="AD" clId="Web-{EC2FF219-2209-6A57-FCE8-28AE9B3A2D63}" dt="2024-09-30T07:24:19.426" v="110" actId="20577"/>
          <ac:spMkLst>
            <pc:docMk/>
            <pc:sldMk cId="756019815" sldId="279"/>
            <ac:spMk id="3" creationId="{C957780E-62C2-B367-A805-DCF5C61D3751}"/>
          </ac:spMkLst>
        </pc:spChg>
      </pc:sldChg>
      <pc:sldChg chg="new del">
        <pc:chgData name="Ms Shahira Sadek" userId="S::ssadek@mls-egypt.org::46c63df4-4737-4ee8-88e9-97a3d86df68f" providerId="AD" clId="Web-{EC2FF219-2209-6A57-FCE8-28AE9B3A2D63}" dt="2024-09-30T07:30:45.156" v="114"/>
        <pc:sldMkLst>
          <pc:docMk/>
          <pc:sldMk cId="1091928218" sldId="279"/>
        </pc:sldMkLst>
      </pc:sldChg>
      <pc:sldChg chg="modSp add">
        <pc:chgData name="Ms Shahira Sadek" userId="S::ssadek@mls-egypt.org::46c63df4-4737-4ee8-88e9-97a3d86df68f" providerId="AD" clId="Web-{EC2FF219-2209-6A57-FCE8-28AE9B3A2D63}" dt="2024-09-30T07:32:06.846" v="125" actId="20577"/>
        <pc:sldMkLst>
          <pc:docMk/>
          <pc:sldMk cId="2035318096" sldId="279"/>
        </pc:sldMkLst>
        <pc:spChg chg="mod">
          <ac:chgData name="Ms Shahira Sadek" userId="S::ssadek@mls-egypt.org::46c63df4-4737-4ee8-88e9-97a3d86df68f" providerId="AD" clId="Web-{EC2FF219-2209-6A57-FCE8-28AE9B3A2D63}" dt="2024-09-30T07:31:25.673" v="119" actId="14100"/>
          <ac:spMkLst>
            <pc:docMk/>
            <pc:sldMk cId="2035318096" sldId="279"/>
            <ac:spMk id="2" creationId="{0FBD1F85-57F0-9179-81B9-6FDA431E0A97}"/>
          </ac:spMkLst>
        </pc:spChg>
        <pc:spChg chg="mod">
          <ac:chgData name="Ms Shahira Sadek" userId="S::ssadek@mls-egypt.org::46c63df4-4737-4ee8-88e9-97a3d86df68f" providerId="AD" clId="Web-{EC2FF219-2209-6A57-FCE8-28AE9B3A2D63}" dt="2024-09-30T07:32:06.846" v="125" actId="20577"/>
          <ac:spMkLst>
            <pc:docMk/>
            <pc:sldMk cId="2035318096" sldId="279"/>
            <ac:spMk id="3" creationId="{EB1D9E70-43D4-3E35-9108-07703B976FB0}"/>
          </ac:spMkLst>
        </pc:spChg>
      </pc:sldChg>
      <pc:sldChg chg="modSp add">
        <pc:chgData name="Ms Shahira Sadek" userId="S::ssadek@mls-egypt.org::46c63df4-4737-4ee8-88e9-97a3d86df68f" providerId="AD" clId="Web-{EC2FF219-2209-6A57-FCE8-28AE9B3A2D63}" dt="2024-09-30T07:31:45.986" v="123" actId="20577"/>
        <pc:sldMkLst>
          <pc:docMk/>
          <pc:sldMk cId="2390530077" sldId="280"/>
        </pc:sldMkLst>
        <pc:spChg chg="mod">
          <ac:chgData name="Ms Shahira Sadek" userId="S::ssadek@mls-egypt.org::46c63df4-4737-4ee8-88e9-97a3d86df68f" providerId="AD" clId="Web-{EC2FF219-2209-6A57-FCE8-28AE9B3A2D63}" dt="2024-09-30T07:31:38.157" v="121" actId="14100"/>
          <ac:spMkLst>
            <pc:docMk/>
            <pc:sldMk cId="2390530077" sldId="280"/>
            <ac:spMk id="2" creationId="{C1988819-BD6F-4101-9F53-2871BC970613}"/>
          </ac:spMkLst>
        </pc:spChg>
        <pc:spChg chg="mod">
          <ac:chgData name="Ms Shahira Sadek" userId="S::ssadek@mls-egypt.org::46c63df4-4737-4ee8-88e9-97a3d86df68f" providerId="AD" clId="Web-{EC2FF219-2209-6A57-FCE8-28AE9B3A2D63}" dt="2024-09-30T07:31:45.986" v="123" actId="20577"/>
          <ac:spMkLst>
            <pc:docMk/>
            <pc:sldMk cId="2390530077" sldId="280"/>
            <ac:spMk id="3" creationId="{74EE3E28-B044-AFD6-66D6-7A1E2B125852}"/>
          </ac:spMkLst>
        </pc:spChg>
      </pc:sldChg>
      <pc:sldChg chg="new del">
        <pc:chgData name="Ms Shahira Sadek" userId="S::ssadek@mls-egypt.org::46c63df4-4737-4ee8-88e9-97a3d86df68f" providerId="AD" clId="Web-{EC2FF219-2209-6A57-FCE8-28AE9B3A2D63}" dt="2024-09-30T07:31:07.375" v="117"/>
        <pc:sldMkLst>
          <pc:docMk/>
          <pc:sldMk cId="1140104157" sldId="281"/>
        </pc:sldMkLst>
      </pc:sldChg>
      <pc:sldChg chg="new del">
        <pc:chgData name="Ms Shahira Sadek" userId="S::ssadek@mls-egypt.org::46c63df4-4737-4ee8-88e9-97a3d86df68f" providerId="AD" clId="Web-{EC2FF219-2209-6A57-FCE8-28AE9B3A2D63}" dt="2024-09-30T07:34:28.271" v="127"/>
        <pc:sldMkLst>
          <pc:docMk/>
          <pc:sldMk cId="3698613011" sldId="281"/>
        </pc:sldMkLst>
      </pc:sldChg>
    </pc:docChg>
  </pc:docChgLst>
  <pc:docChgLst>
    <pc:chgData name="Ms Shahira Sadek" userId="S::ssadek@mls-egypt.org::46c63df4-4737-4ee8-88e9-97a3d86df68f" providerId="AD" clId="Web-{9A1C565D-E76E-8C60-0788-A0CA1273DA0E}"/>
    <pc:docChg chg="modSld">
      <pc:chgData name="Ms Shahira Sadek" userId="S::ssadek@mls-egypt.org::46c63df4-4737-4ee8-88e9-97a3d86df68f" providerId="AD" clId="Web-{9A1C565D-E76E-8C60-0788-A0CA1273DA0E}" dt="2024-09-30T09:00:58.806" v="1" actId="20577"/>
      <pc:docMkLst>
        <pc:docMk/>
      </pc:docMkLst>
      <pc:sldChg chg="modSp">
        <pc:chgData name="Ms Shahira Sadek" userId="S::ssadek@mls-egypt.org::46c63df4-4737-4ee8-88e9-97a3d86df68f" providerId="AD" clId="Web-{9A1C565D-E76E-8C60-0788-A0CA1273DA0E}" dt="2024-09-30T09:00:58.806" v="1" actId="20577"/>
        <pc:sldMkLst>
          <pc:docMk/>
          <pc:sldMk cId="2171475415" sldId="278"/>
        </pc:sldMkLst>
        <pc:spChg chg="mod">
          <ac:chgData name="Ms Shahira Sadek" userId="S::ssadek@mls-egypt.org::46c63df4-4737-4ee8-88e9-97a3d86df68f" providerId="AD" clId="Web-{9A1C565D-E76E-8C60-0788-A0CA1273DA0E}" dt="2024-09-30T09:00:58.806" v="1" actId="20577"/>
          <ac:spMkLst>
            <pc:docMk/>
            <pc:sldMk cId="2171475415" sldId="278"/>
            <ac:spMk id="3" creationId="{F9588F57-E677-CEFE-1D59-BC74D40440D4}"/>
          </ac:spMkLst>
        </pc:spChg>
      </pc:sldChg>
    </pc:docChg>
  </pc:docChgLst>
  <pc:docChgLst>
    <pc:chgData name="Ms Shahira Sadek" userId="S::ssadek@mls-egypt.org::46c63df4-4737-4ee8-88e9-97a3d86df68f" providerId="AD" clId="Web-{9D7930FE-FC2B-D722-6BC6-FF74F69303E6}"/>
    <pc:docChg chg="modSld">
      <pc:chgData name="Ms Shahira Sadek" userId="S::ssadek@mls-egypt.org::46c63df4-4737-4ee8-88e9-97a3d86df68f" providerId="AD" clId="Web-{9D7930FE-FC2B-D722-6BC6-FF74F69303E6}" dt="2024-09-30T08:53:20.069" v="15"/>
      <pc:docMkLst>
        <pc:docMk/>
      </pc:docMkLst>
      <pc:sldChg chg="modSp">
        <pc:chgData name="Ms Shahira Sadek" userId="S::ssadek@mls-egypt.org::46c63df4-4737-4ee8-88e9-97a3d86df68f" providerId="AD" clId="Web-{9D7930FE-FC2B-D722-6BC6-FF74F69303E6}" dt="2024-09-30T08:53:20.069" v="15"/>
        <pc:sldMkLst>
          <pc:docMk/>
          <pc:sldMk cId="3846980784" sldId="283"/>
        </pc:sldMkLst>
        <pc:graphicFrameChg chg="mod modGraphic">
          <ac:chgData name="Ms Shahira Sadek" userId="S::ssadek@mls-egypt.org::46c63df4-4737-4ee8-88e9-97a3d86df68f" providerId="AD" clId="Web-{9D7930FE-FC2B-D722-6BC6-FF74F69303E6}" dt="2024-09-30T08:53:20.069" v="15"/>
          <ac:graphicFrameMkLst>
            <pc:docMk/>
            <pc:sldMk cId="3846980784" sldId="283"/>
            <ac:graphicFrameMk id="2" creationId="{EE258130-006C-FD6D-B968-DB136452D4A9}"/>
          </ac:graphicFrameMkLst>
        </pc:graphicFrameChg>
      </pc:sldChg>
    </pc:docChg>
  </pc:docChgLst>
  <pc:docChgLst>
    <pc:chgData name="Dr Mohamed Soliman" userId="S::msoliman@mls-egypt.org::e2bb6afc-a7b2-4a88-a101-8588fe9e3025" providerId="AD" clId="Web-{680F1C7F-CECC-02AA-FB69-E4E68A0DC5B1}"/>
    <pc:docChg chg="modSld">
      <pc:chgData name="Dr Mohamed Soliman" userId="S::msoliman@mls-egypt.org::e2bb6afc-a7b2-4a88-a101-8588fe9e3025" providerId="AD" clId="Web-{680F1C7F-CECC-02AA-FB69-E4E68A0DC5B1}" dt="2024-09-30T11:18:36.724" v="5" actId="20577"/>
      <pc:docMkLst>
        <pc:docMk/>
      </pc:docMkLst>
      <pc:sldChg chg="modSp">
        <pc:chgData name="Dr Mohamed Soliman" userId="S::msoliman@mls-egypt.org::e2bb6afc-a7b2-4a88-a101-8588fe9e3025" providerId="AD" clId="Web-{680F1C7F-CECC-02AA-FB69-E4E68A0DC5B1}" dt="2024-09-30T06:54:42.374" v="1" actId="1076"/>
        <pc:sldMkLst>
          <pc:docMk/>
          <pc:sldMk cId="1921704769" sldId="261"/>
        </pc:sldMkLst>
        <pc:spChg chg="mod">
          <ac:chgData name="Dr Mohamed Soliman" userId="S::msoliman@mls-egypt.org::e2bb6afc-a7b2-4a88-a101-8588fe9e3025" providerId="AD" clId="Web-{680F1C7F-CECC-02AA-FB69-E4E68A0DC5B1}" dt="2024-09-30T06:54:42.374" v="1" actId="1076"/>
          <ac:spMkLst>
            <pc:docMk/>
            <pc:sldMk cId="1921704769" sldId="261"/>
            <ac:spMk id="2" creationId="{57F9C7F7-5AFC-3561-3896-B8A4584850F8}"/>
          </ac:spMkLst>
        </pc:spChg>
      </pc:sldChg>
      <pc:sldChg chg="modSp">
        <pc:chgData name="Dr Mohamed Soliman" userId="S::msoliman@mls-egypt.org::e2bb6afc-a7b2-4a88-a101-8588fe9e3025" providerId="AD" clId="Web-{680F1C7F-CECC-02AA-FB69-E4E68A0DC5B1}" dt="2024-09-30T11:18:36.724" v="5" actId="20577"/>
        <pc:sldMkLst>
          <pc:docMk/>
          <pc:sldMk cId="757456168" sldId="265"/>
        </pc:sldMkLst>
        <pc:spChg chg="mod">
          <ac:chgData name="Dr Mohamed Soliman" userId="S::msoliman@mls-egypt.org::e2bb6afc-a7b2-4a88-a101-8588fe9e3025" providerId="AD" clId="Web-{680F1C7F-CECC-02AA-FB69-E4E68A0DC5B1}" dt="2024-09-30T11:18:36.724" v="5" actId="20577"/>
          <ac:spMkLst>
            <pc:docMk/>
            <pc:sldMk cId="757456168" sldId="265"/>
            <ac:spMk id="3" creationId="{A8AC48D1-F036-2321-3914-98076275298F}"/>
          </ac:spMkLst>
        </pc:spChg>
      </pc:sldChg>
      <pc:sldChg chg="modSp">
        <pc:chgData name="Dr Mohamed Soliman" userId="S::msoliman@mls-egypt.org::e2bb6afc-a7b2-4a88-a101-8588fe9e3025" providerId="AD" clId="Web-{680F1C7F-CECC-02AA-FB69-E4E68A0DC5B1}" dt="2024-09-30T06:50:45.976" v="0" actId="1076"/>
        <pc:sldMkLst>
          <pc:docMk/>
          <pc:sldMk cId="1893307270" sldId="274"/>
        </pc:sldMkLst>
        <pc:spChg chg="mod">
          <ac:chgData name="Dr Mohamed Soliman" userId="S::msoliman@mls-egypt.org::e2bb6afc-a7b2-4a88-a101-8588fe9e3025" providerId="AD" clId="Web-{680F1C7F-CECC-02AA-FB69-E4E68A0DC5B1}" dt="2024-09-30T06:50:45.976" v="0" actId="1076"/>
          <ac:spMkLst>
            <pc:docMk/>
            <pc:sldMk cId="1893307270" sldId="274"/>
            <ac:spMk id="8" creationId="{4F3B6613-C3A4-0300-2F40-1E74583E5BFC}"/>
          </ac:spMkLst>
        </pc:spChg>
      </pc:sldChg>
    </pc:docChg>
  </pc:docChgLst>
  <pc:docChgLst>
    <pc:chgData name="Ms Shahira Sadek" userId="S::ssadek@mls-egypt.org::46c63df4-4737-4ee8-88e9-97a3d86df68f" providerId="AD" clId="Web-{ADE07E19-9F38-CE78-6DE9-A9625EF1C306}"/>
    <pc:docChg chg="addSld delSld modSld">
      <pc:chgData name="Ms Shahira Sadek" userId="S::ssadek@mls-egypt.org::46c63df4-4737-4ee8-88e9-97a3d86df68f" providerId="AD" clId="Web-{ADE07E19-9F38-CE78-6DE9-A9625EF1C306}" dt="2024-09-30T15:14:53.143" v="357"/>
      <pc:docMkLst>
        <pc:docMk/>
      </pc:docMkLst>
      <pc:sldChg chg="del">
        <pc:chgData name="Ms Shahira Sadek" userId="S::ssadek@mls-egypt.org::46c63df4-4737-4ee8-88e9-97a3d86df68f" providerId="AD" clId="Web-{ADE07E19-9F38-CE78-6DE9-A9625EF1C306}" dt="2024-09-30T15:05:11.230" v="40"/>
        <pc:sldMkLst>
          <pc:docMk/>
          <pc:sldMk cId="1921704769" sldId="261"/>
        </pc:sldMkLst>
      </pc:sldChg>
      <pc:sldChg chg="modSp">
        <pc:chgData name="Ms Shahira Sadek" userId="S::ssadek@mls-egypt.org::46c63df4-4737-4ee8-88e9-97a3d86df68f" providerId="AD" clId="Web-{ADE07E19-9F38-CE78-6DE9-A9625EF1C306}" dt="2024-09-30T15:07:53.299" v="68"/>
        <pc:sldMkLst>
          <pc:docMk/>
          <pc:sldMk cId="468967224" sldId="285"/>
        </pc:sldMkLst>
        <pc:graphicFrameChg chg="mod modGraphic">
          <ac:chgData name="Ms Shahira Sadek" userId="S::ssadek@mls-egypt.org::46c63df4-4737-4ee8-88e9-97a3d86df68f" providerId="AD" clId="Web-{ADE07E19-9F38-CE78-6DE9-A9625EF1C306}" dt="2024-09-30T15:07:53.299" v="68"/>
          <ac:graphicFrameMkLst>
            <pc:docMk/>
            <pc:sldMk cId="468967224" sldId="285"/>
            <ac:graphicFrameMk id="10" creationId="{D0A1955D-6B22-5C3D-0165-C6F2F701F234}"/>
          </ac:graphicFrameMkLst>
        </pc:graphicFrameChg>
      </pc:sldChg>
      <pc:sldChg chg="modSp del">
        <pc:chgData name="Ms Shahira Sadek" userId="S::ssadek@mls-egypt.org::46c63df4-4737-4ee8-88e9-97a3d86df68f" providerId="AD" clId="Web-{ADE07E19-9F38-CE78-6DE9-A9625EF1C306}" dt="2024-09-30T15:12:10.871" v="81"/>
        <pc:sldMkLst>
          <pc:docMk/>
          <pc:sldMk cId="3130810647" sldId="286"/>
        </pc:sldMkLst>
        <pc:graphicFrameChg chg="mod modGraphic">
          <ac:chgData name="Ms Shahira Sadek" userId="S::ssadek@mls-egypt.org::46c63df4-4737-4ee8-88e9-97a3d86df68f" providerId="AD" clId="Web-{ADE07E19-9F38-CE78-6DE9-A9625EF1C306}" dt="2024-09-30T15:08:03.690" v="72"/>
          <ac:graphicFrameMkLst>
            <pc:docMk/>
            <pc:sldMk cId="3130810647" sldId="286"/>
            <ac:graphicFrameMk id="10" creationId="{D0A1955D-6B22-5C3D-0165-C6F2F701F234}"/>
          </ac:graphicFrameMkLst>
        </pc:graphicFrameChg>
      </pc:sldChg>
      <pc:sldChg chg="new del">
        <pc:chgData name="Ms Shahira Sadek" userId="S::ssadek@mls-egypt.org::46c63df4-4737-4ee8-88e9-97a3d86df68f" providerId="AD" clId="Web-{ADE07E19-9F38-CE78-6DE9-A9625EF1C306}" dt="2024-09-30T15:05:14.667" v="41"/>
        <pc:sldMkLst>
          <pc:docMk/>
          <pc:sldMk cId="425035486" sldId="287"/>
        </pc:sldMkLst>
      </pc:sldChg>
      <pc:sldChg chg="modSp add">
        <pc:chgData name="Ms Shahira Sadek" userId="S::ssadek@mls-egypt.org::46c63df4-4737-4ee8-88e9-97a3d86df68f" providerId="AD" clId="Web-{ADE07E19-9F38-CE78-6DE9-A9625EF1C306}" dt="2024-09-30T15:06:55.671" v="64" actId="20577"/>
        <pc:sldMkLst>
          <pc:docMk/>
          <pc:sldMk cId="360542826" sldId="288"/>
        </pc:sldMkLst>
        <pc:spChg chg="mod">
          <ac:chgData name="Ms Shahira Sadek" userId="S::ssadek@mls-egypt.org::46c63df4-4737-4ee8-88e9-97a3d86df68f" providerId="AD" clId="Web-{ADE07E19-9F38-CE78-6DE9-A9625EF1C306}" dt="2024-09-30T15:03:19.616" v="27" actId="20577"/>
          <ac:spMkLst>
            <pc:docMk/>
            <pc:sldMk cId="360542826" sldId="288"/>
            <ac:spMk id="2" creationId="{00000000-0000-0000-0000-000000000000}"/>
          </ac:spMkLst>
        </pc:spChg>
        <pc:spChg chg="mod">
          <ac:chgData name="Ms Shahira Sadek" userId="S::ssadek@mls-egypt.org::46c63df4-4737-4ee8-88e9-97a3d86df68f" providerId="AD" clId="Web-{ADE07E19-9F38-CE78-6DE9-A9625EF1C306}" dt="2024-09-30T15:06:10.279" v="42" actId="20577"/>
          <ac:spMkLst>
            <pc:docMk/>
            <pc:sldMk cId="360542826" sldId="288"/>
            <ac:spMk id="6" creationId="{00000000-0000-0000-0000-000000000000}"/>
          </ac:spMkLst>
        </pc:spChg>
        <pc:spChg chg="mod">
          <ac:chgData name="Ms Shahira Sadek" userId="S::ssadek@mls-egypt.org::46c63df4-4737-4ee8-88e9-97a3d86df68f" providerId="AD" clId="Web-{ADE07E19-9F38-CE78-6DE9-A9625EF1C306}" dt="2024-09-30T15:06:55.671" v="64" actId="20577"/>
          <ac:spMkLst>
            <pc:docMk/>
            <pc:sldMk cId="360542826" sldId="288"/>
            <ac:spMk id="7" creationId="{00000000-0000-0000-0000-000000000000}"/>
          </ac:spMkLst>
        </pc:spChg>
        <pc:spChg chg="mod">
          <ac:chgData name="Ms Shahira Sadek" userId="S::ssadek@mls-egypt.org::46c63df4-4737-4ee8-88e9-97a3d86df68f" providerId="AD" clId="Web-{ADE07E19-9F38-CE78-6DE9-A9625EF1C306}" dt="2024-09-30T15:04:02.837" v="30" actId="20577"/>
          <ac:spMkLst>
            <pc:docMk/>
            <pc:sldMk cId="360542826" sldId="288"/>
            <ac:spMk id="20" creationId="{00000000-0000-0000-0000-000000000000}"/>
          </ac:spMkLst>
        </pc:spChg>
        <pc:grpChg chg="mod">
          <ac:chgData name="Ms Shahira Sadek" userId="S::ssadek@mls-egypt.org::46c63df4-4737-4ee8-88e9-97a3d86df68f" providerId="AD" clId="Web-{ADE07E19-9F38-CE78-6DE9-A9625EF1C306}" dt="2024-09-30T15:04:30.728" v="35" actId="14100"/>
          <ac:grpSpMkLst>
            <pc:docMk/>
            <pc:sldMk cId="360542826" sldId="288"/>
            <ac:grpSpMk id="8" creationId="{00000000-0000-0000-0000-000000000000}"/>
          </ac:grpSpMkLst>
        </pc:grpChg>
        <pc:grpChg chg="mod">
          <ac:chgData name="Ms Shahira Sadek" userId="S::ssadek@mls-egypt.org::46c63df4-4737-4ee8-88e9-97a3d86df68f" providerId="AD" clId="Web-{ADE07E19-9F38-CE78-6DE9-A9625EF1C306}" dt="2024-09-30T15:04:35.588" v="36" actId="14100"/>
          <ac:grpSpMkLst>
            <pc:docMk/>
            <pc:sldMk cId="360542826" sldId="288"/>
            <ac:grpSpMk id="12" creationId="{00000000-0000-0000-0000-000000000000}"/>
          </ac:grpSpMkLst>
        </pc:grpChg>
        <pc:grpChg chg="mod">
          <ac:chgData name="Ms Shahira Sadek" userId="S::ssadek@mls-egypt.org::46c63df4-4737-4ee8-88e9-97a3d86df68f" providerId="AD" clId="Web-{ADE07E19-9F38-CE78-6DE9-A9625EF1C306}" dt="2024-09-30T15:04:39.307" v="37" actId="14100"/>
          <ac:grpSpMkLst>
            <pc:docMk/>
            <pc:sldMk cId="360542826" sldId="288"/>
            <ac:grpSpMk id="16" creationId="{00000000-0000-0000-0000-000000000000}"/>
          </ac:grpSpMkLst>
        </pc:grpChg>
      </pc:sldChg>
      <pc:sldChg chg="addSp delSp modSp new">
        <pc:chgData name="Ms Shahira Sadek" userId="S::ssadek@mls-egypt.org::46c63df4-4737-4ee8-88e9-97a3d86df68f" providerId="AD" clId="Web-{ADE07E19-9F38-CE78-6DE9-A9625EF1C306}" dt="2024-09-30T15:14:53.143" v="357"/>
        <pc:sldMkLst>
          <pc:docMk/>
          <pc:sldMk cId="4006503788" sldId="289"/>
        </pc:sldMkLst>
        <pc:graphicFrameChg chg="add del mod modGraphic">
          <ac:chgData name="Ms Shahira Sadek" userId="S::ssadek@mls-egypt.org::46c63df4-4737-4ee8-88e9-97a3d86df68f" providerId="AD" clId="Web-{ADE07E19-9F38-CE78-6DE9-A9625EF1C306}" dt="2024-09-30T15:12:27.731" v="82"/>
          <ac:graphicFrameMkLst>
            <pc:docMk/>
            <pc:sldMk cId="4006503788" sldId="289"/>
            <ac:graphicFrameMk id="3" creationId="{237748AF-2A87-BCD0-6326-EA17CFCF26C1}"/>
          </ac:graphicFrameMkLst>
        </pc:graphicFrameChg>
        <pc:graphicFrameChg chg="add mod modGraphic">
          <ac:chgData name="Ms Shahira Sadek" userId="S::ssadek@mls-egypt.org::46c63df4-4737-4ee8-88e9-97a3d86df68f" providerId="AD" clId="Web-{ADE07E19-9F38-CE78-6DE9-A9625EF1C306}" dt="2024-09-30T15:14:53.143" v="357"/>
          <ac:graphicFrameMkLst>
            <pc:docMk/>
            <pc:sldMk cId="4006503788" sldId="289"/>
            <ac:graphicFrameMk id="5" creationId="{A127BD16-9C1D-656F-6C44-C8E548962809}"/>
          </ac:graphicFrameMkLst>
        </pc:graphicFrameChg>
      </pc:sldChg>
    </pc:docChg>
  </pc:docChgLst>
  <pc:docChgLst>
    <pc:chgData name="Ms Shahira Sadek" userId="S::ssadek@mls-egypt.org::46c63df4-4737-4ee8-88e9-97a3d86df68f" providerId="AD" clId="Web-{B5DED3A3-197B-9187-B8F9-1FFFC0EB8B7E}"/>
    <pc:docChg chg="modSld">
      <pc:chgData name="Ms Shahira Sadek" userId="S::ssadek@mls-egypt.org::46c63df4-4737-4ee8-88e9-97a3d86df68f" providerId="AD" clId="Web-{B5DED3A3-197B-9187-B8F9-1FFFC0EB8B7E}" dt="2024-09-30T15:16:52.042" v="197"/>
      <pc:docMkLst>
        <pc:docMk/>
      </pc:docMkLst>
      <pc:sldChg chg="modSp">
        <pc:chgData name="Ms Shahira Sadek" userId="S::ssadek@mls-egypt.org::46c63df4-4737-4ee8-88e9-97a3d86df68f" providerId="AD" clId="Web-{B5DED3A3-197B-9187-B8F9-1FFFC0EB8B7E}" dt="2024-09-30T15:16:52.042" v="197"/>
        <pc:sldMkLst>
          <pc:docMk/>
          <pc:sldMk cId="4264236621" sldId="277"/>
        </pc:sldMkLst>
        <pc:graphicFrameChg chg="mod modGraphic">
          <ac:chgData name="Ms Shahira Sadek" userId="S::ssadek@mls-egypt.org::46c63df4-4737-4ee8-88e9-97a3d86df68f" providerId="AD" clId="Web-{B5DED3A3-197B-9187-B8F9-1FFFC0EB8B7E}" dt="2024-09-30T15:16:52.042" v="197"/>
          <ac:graphicFrameMkLst>
            <pc:docMk/>
            <pc:sldMk cId="4264236621" sldId="277"/>
            <ac:graphicFrameMk id="4" creationId="{BB6710BD-E58A-D97B-4252-AD03DBAE66EB}"/>
          </ac:graphicFrameMkLst>
        </pc:graphicFrameChg>
      </pc:sldChg>
    </pc:docChg>
  </pc:docChgLst>
</pc:chgInfo>
</file>

<file path=ppt/diagrams/_rels/data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ata9.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ata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4" Type="http://schemas.openxmlformats.org/officeDocument/2006/relationships/image" Target="../media/image34.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rawing9.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4"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dgm:fillClrLst>
    <dgm:linClrLst meth="repeat">
      <a:schemeClr val="lt1">
        <a:alpha val="0"/>
      </a:schemeClr>
    </dgm:linClrLst>
    <dgm:effectClrLst/>
    <dgm:txLinClrLst/>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D17193-7776-41DE-B61B-602FBC89F033}" type="doc">
      <dgm:prSet loTypeId="urn:microsoft.com/office/officeart/2005/8/layout/hierarchy1" loCatId="hierarchy" qsTypeId="urn:microsoft.com/office/officeart/2005/8/quickstyle/simple1" qsCatId="simple" csTypeId="urn:microsoft.com/office/officeart/2005/8/colors/accent5_2" csCatId="accent5" phldr="1"/>
      <dgm:spPr/>
      <dgm:t>
        <a:bodyPr/>
        <a:lstStyle/>
        <a:p>
          <a:endParaRPr lang="en-US"/>
        </a:p>
      </dgm:t>
    </dgm:pt>
    <dgm:pt modelId="{CF56EA17-C6F8-40BC-BCBA-2C31F18ECD70}">
      <dgm:prSet/>
      <dgm:spPr/>
      <dgm:t>
        <a:bodyPr/>
        <a:lstStyle/>
        <a:p>
          <a:r>
            <a:rPr lang="en-US" b="0" i="0">
              <a:latin typeface="Times New Roman" panose="02020603050405020304" pitchFamily="18" charset="0"/>
              <a:cs typeface="Times New Roman" panose="02020603050405020304" pitchFamily="18" charset="0"/>
            </a:rPr>
            <a:t>The International Baccalaureate (IB) is a global leader in international education developing inquiring, knowledgeable, confident, and caring young people. </a:t>
          </a:r>
          <a:endParaRPr lang="en-US">
            <a:latin typeface="Times New Roman" panose="02020603050405020304" pitchFamily="18" charset="0"/>
            <a:cs typeface="Times New Roman" panose="02020603050405020304" pitchFamily="18" charset="0"/>
          </a:endParaRPr>
        </a:p>
      </dgm:t>
    </dgm:pt>
    <dgm:pt modelId="{9F53CF1D-F74C-4885-8E2F-8452DECB0A32}" type="parTrans" cxnId="{7DF7D87E-E0C4-40C8-85D9-BCC920308678}">
      <dgm:prSet/>
      <dgm:spPr/>
      <dgm:t>
        <a:bodyPr/>
        <a:lstStyle/>
        <a:p>
          <a:endParaRPr lang="en-US"/>
        </a:p>
      </dgm:t>
    </dgm:pt>
    <dgm:pt modelId="{E57F2272-35C1-44D4-9401-713F986C8C49}" type="sibTrans" cxnId="{7DF7D87E-E0C4-40C8-85D9-BCC920308678}">
      <dgm:prSet/>
      <dgm:spPr/>
      <dgm:t>
        <a:bodyPr/>
        <a:lstStyle/>
        <a:p>
          <a:endParaRPr lang="en-US"/>
        </a:p>
      </dgm:t>
    </dgm:pt>
    <dgm:pt modelId="{3E0AF460-5433-430A-B611-568EA9F99F20}">
      <dgm:prSet/>
      <dgm:spPr/>
      <dgm:t>
        <a:bodyPr/>
        <a:lstStyle/>
        <a:p>
          <a:r>
            <a:rPr lang="en-US" b="0" i="0">
              <a:latin typeface="Times New Roman" panose="02020603050405020304" pitchFamily="18" charset="0"/>
              <a:cs typeface="Times New Roman" panose="02020603050405020304" pitchFamily="18" charset="0"/>
            </a:rPr>
            <a:t>IB programs (PYP, MYP, DP, CP) empower school-aged students to take ownership in their own learning and help them develop future-ready skills to make a difference and thrive in a world that changes fast.</a:t>
          </a:r>
          <a:endParaRPr lang="en-US">
            <a:latin typeface="Times New Roman" panose="02020603050405020304" pitchFamily="18" charset="0"/>
            <a:cs typeface="Times New Roman" panose="02020603050405020304" pitchFamily="18" charset="0"/>
          </a:endParaRPr>
        </a:p>
      </dgm:t>
    </dgm:pt>
    <dgm:pt modelId="{17198089-A929-4EDF-91EB-665531700474}" type="parTrans" cxnId="{FDA0CC12-A483-4A4B-8B47-673A7E560D3D}">
      <dgm:prSet/>
      <dgm:spPr/>
      <dgm:t>
        <a:bodyPr/>
        <a:lstStyle/>
        <a:p>
          <a:endParaRPr lang="en-US"/>
        </a:p>
      </dgm:t>
    </dgm:pt>
    <dgm:pt modelId="{71E437BA-7D89-4BC9-BED4-3938CABAE0AE}" type="sibTrans" cxnId="{FDA0CC12-A483-4A4B-8B47-673A7E560D3D}">
      <dgm:prSet/>
      <dgm:spPr/>
      <dgm:t>
        <a:bodyPr/>
        <a:lstStyle/>
        <a:p>
          <a:endParaRPr lang="en-US"/>
        </a:p>
      </dgm:t>
    </dgm:pt>
    <dgm:pt modelId="{3704E5BA-A678-DE4E-A0CF-289C6AFA8E33}" type="pres">
      <dgm:prSet presAssocID="{1BD17193-7776-41DE-B61B-602FBC89F033}" presName="hierChild1" presStyleCnt="0">
        <dgm:presLayoutVars>
          <dgm:chPref val="1"/>
          <dgm:dir/>
          <dgm:animOne val="branch"/>
          <dgm:animLvl val="lvl"/>
          <dgm:resizeHandles/>
        </dgm:presLayoutVars>
      </dgm:prSet>
      <dgm:spPr/>
    </dgm:pt>
    <dgm:pt modelId="{0AB6F678-94D0-E346-B2DD-50E6D66D50EE}" type="pres">
      <dgm:prSet presAssocID="{CF56EA17-C6F8-40BC-BCBA-2C31F18ECD70}" presName="hierRoot1" presStyleCnt="0"/>
      <dgm:spPr/>
    </dgm:pt>
    <dgm:pt modelId="{B51ED293-8FDD-1441-9A39-12B5A3A82CC6}" type="pres">
      <dgm:prSet presAssocID="{CF56EA17-C6F8-40BC-BCBA-2C31F18ECD70}" presName="composite" presStyleCnt="0"/>
      <dgm:spPr/>
    </dgm:pt>
    <dgm:pt modelId="{DA8F5990-0130-2A48-AA5B-81C305E5E362}" type="pres">
      <dgm:prSet presAssocID="{CF56EA17-C6F8-40BC-BCBA-2C31F18ECD70}" presName="background" presStyleLbl="node0" presStyleIdx="0" presStyleCnt="2"/>
      <dgm:spPr/>
    </dgm:pt>
    <dgm:pt modelId="{C68BAA85-4C5A-7D4D-A39D-F4DDA2A34CAF}" type="pres">
      <dgm:prSet presAssocID="{CF56EA17-C6F8-40BC-BCBA-2C31F18ECD70}" presName="text" presStyleLbl="fgAcc0" presStyleIdx="0" presStyleCnt="2">
        <dgm:presLayoutVars>
          <dgm:chPref val="3"/>
        </dgm:presLayoutVars>
      </dgm:prSet>
      <dgm:spPr/>
    </dgm:pt>
    <dgm:pt modelId="{C3685133-FFC6-5E41-8757-A424583B9536}" type="pres">
      <dgm:prSet presAssocID="{CF56EA17-C6F8-40BC-BCBA-2C31F18ECD70}" presName="hierChild2" presStyleCnt="0"/>
      <dgm:spPr/>
    </dgm:pt>
    <dgm:pt modelId="{F528985E-ED59-0541-AE84-F103FD237419}" type="pres">
      <dgm:prSet presAssocID="{3E0AF460-5433-430A-B611-568EA9F99F20}" presName="hierRoot1" presStyleCnt="0"/>
      <dgm:spPr/>
    </dgm:pt>
    <dgm:pt modelId="{F2E1E661-D531-554D-9DA9-3E1A21FE9C38}" type="pres">
      <dgm:prSet presAssocID="{3E0AF460-5433-430A-B611-568EA9F99F20}" presName="composite" presStyleCnt="0"/>
      <dgm:spPr/>
    </dgm:pt>
    <dgm:pt modelId="{67BD9B43-E5BA-6C40-A4E8-3AADF6EA9E84}" type="pres">
      <dgm:prSet presAssocID="{3E0AF460-5433-430A-B611-568EA9F99F20}" presName="background" presStyleLbl="node0" presStyleIdx="1" presStyleCnt="2"/>
      <dgm:spPr/>
    </dgm:pt>
    <dgm:pt modelId="{9F068F98-3C4C-B246-9B83-4B3141A2EA6C}" type="pres">
      <dgm:prSet presAssocID="{3E0AF460-5433-430A-B611-568EA9F99F20}" presName="text" presStyleLbl="fgAcc0" presStyleIdx="1" presStyleCnt="2">
        <dgm:presLayoutVars>
          <dgm:chPref val="3"/>
        </dgm:presLayoutVars>
      </dgm:prSet>
      <dgm:spPr/>
    </dgm:pt>
    <dgm:pt modelId="{FCD29802-0863-C648-92F8-CA46B561E910}" type="pres">
      <dgm:prSet presAssocID="{3E0AF460-5433-430A-B611-568EA9F99F20}" presName="hierChild2" presStyleCnt="0"/>
      <dgm:spPr/>
    </dgm:pt>
  </dgm:ptLst>
  <dgm:cxnLst>
    <dgm:cxn modelId="{FDA0CC12-A483-4A4B-8B47-673A7E560D3D}" srcId="{1BD17193-7776-41DE-B61B-602FBC89F033}" destId="{3E0AF460-5433-430A-B611-568EA9F99F20}" srcOrd="1" destOrd="0" parTransId="{17198089-A929-4EDF-91EB-665531700474}" sibTransId="{71E437BA-7D89-4BC9-BED4-3938CABAE0AE}"/>
    <dgm:cxn modelId="{4D71F013-B04C-F340-9CD0-4CEF8B39A7D8}" type="presOf" srcId="{CF56EA17-C6F8-40BC-BCBA-2C31F18ECD70}" destId="{C68BAA85-4C5A-7D4D-A39D-F4DDA2A34CAF}" srcOrd="0" destOrd="0" presId="urn:microsoft.com/office/officeart/2005/8/layout/hierarchy1"/>
    <dgm:cxn modelId="{03C9B02D-FD0D-CE46-8842-25C728442C37}" type="presOf" srcId="{1BD17193-7776-41DE-B61B-602FBC89F033}" destId="{3704E5BA-A678-DE4E-A0CF-289C6AFA8E33}" srcOrd="0" destOrd="0" presId="urn:microsoft.com/office/officeart/2005/8/layout/hierarchy1"/>
    <dgm:cxn modelId="{32583F59-B9DD-4A42-AA71-A1B2DC9ED98B}" type="presOf" srcId="{3E0AF460-5433-430A-B611-568EA9F99F20}" destId="{9F068F98-3C4C-B246-9B83-4B3141A2EA6C}" srcOrd="0" destOrd="0" presId="urn:microsoft.com/office/officeart/2005/8/layout/hierarchy1"/>
    <dgm:cxn modelId="{7DF7D87E-E0C4-40C8-85D9-BCC920308678}" srcId="{1BD17193-7776-41DE-B61B-602FBC89F033}" destId="{CF56EA17-C6F8-40BC-BCBA-2C31F18ECD70}" srcOrd="0" destOrd="0" parTransId="{9F53CF1D-F74C-4885-8E2F-8452DECB0A32}" sibTransId="{E57F2272-35C1-44D4-9401-713F986C8C49}"/>
    <dgm:cxn modelId="{409D5DE1-093B-B74C-98F3-C27A2C38E7B5}" type="presParOf" srcId="{3704E5BA-A678-DE4E-A0CF-289C6AFA8E33}" destId="{0AB6F678-94D0-E346-B2DD-50E6D66D50EE}" srcOrd="0" destOrd="0" presId="urn:microsoft.com/office/officeart/2005/8/layout/hierarchy1"/>
    <dgm:cxn modelId="{F92D5B17-F825-6C47-8E9B-B558BFAB95F4}" type="presParOf" srcId="{0AB6F678-94D0-E346-B2DD-50E6D66D50EE}" destId="{B51ED293-8FDD-1441-9A39-12B5A3A82CC6}" srcOrd="0" destOrd="0" presId="urn:microsoft.com/office/officeart/2005/8/layout/hierarchy1"/>
    <dgm:cxn modelId="{F9590A89-121B-9641-896A-7FE9DF785ED8}" type="presParOf" srcId="{B51ED293-8FDD-1441-9A39-12B5A3A82CC6}" destId="{DA8F5990-0130-2A48-AA5B-81C305E5E362}" srcOrd="0" destOrd="0" presId="urn:microsoft.com/office/officeart/2005/8/layout/hierarchy1"/>
    <dgm:cxn modelId="{855F1487-9B1D-F248-B413-94BA7E2B4131}" type="presParOf" srcId="{B51ED293-8FDD-1441-9A39-12B5A3A82CC6}" destId="{C68BAA85-4C5A-7D4D-A39D-F4DDA2A34CAF}" srcOrd="1" destOrd="0" presId="urn:microsoft.com/office/officeart/2005/8/layout/hierarchy1"/>
    <dgm:cxn modelId="{03E00431-F8D5-4649-8DD0-DBCCBA2069D8}" type="presParOf" srcId="{0AB6F678-94D0-E346-B2DD-50E6D66D50EE}" destId="{C3685133-FFC6-5E41-8757-A424583B9536}" srcOrd="1" destOrd="0" presId="urn:microsoft.com/office/officeart/2005/8/layout/hierarchy1"/>
    <dgm:cxn modelId="{E24D7464-3A66-7241-A799-0F74D630340F}" type="presParOf" srcId="{3704E5BA-A678-DE4E-A0CF-289C6AFA8E33}" destId="{F528985E-ED59-0541-AE84-F103FD237419}" srcOrd="1" destOrd="0" presId="urn:microsoft.com/office/officeart/2005/8/layout/hierarchy1"/>
    <dgm:cxn modelId="{7E1063F6-0EC6-A742-9784-60E95377385D}" type="presParOf" srcId="{F528985E-ED59-0541-AE84-F103FD237419}" destId="{F2E1E661-D531-554D-9DA9-3E1A21FE9C38}" srcOrd="0" destOrd="0" presId="urn:microsoft.com/office/officeart/2005/8/layout/hierarchy1"/>
    <dgm:cxn modelId="{4D366795-99DC-9B43-AA09-E98F0F10D11B}" type="presParOf" srcId="{F2E1E661-D531-554D-9DA9-3E1A21FE9C38}" destId="{67BD9B43-E5BA-6C40-A4E8-3AADF6EA9E84}" srcOrd="0" destOrd="0" presId="urn:microsoft.com/office/officeart/2005/8/layout/hierarchy1"/>
    <dgm:cxn modelId="{C4BA63A1-7D94-9D48-82C4-19F2DE6331EC}" type="presParOf" srcId="{F2E1E661-D531-554D-9DA9-3E1A21FE9C38}" destId="{9F068F98-3C4C-B246-9B83-4B3141A2EA6C}" srcOrd="1" destOrd="0" presId="urn:microsoft.com/office/officeart/2005/8/layout/hierarchy1"/>
    <dgm:cxn modelId="{31569B21-0CFE-BA48-9769-8ACF70A1B965}" type="presParOf" srcId="{F528985E-ED59-0541-AE84-F103FD237419}" destId="{FCD29802-0863-C648-92F8-CA46B561E910}"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7C64F4-29B7-4687-9A60-3D20A25F15C4}"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5381FE1A-D89A-4DB3-B4D2-C5021F1B016B}">
      <dgm:prSet/>
      <dgm:spPr/>
      <dgm:t>
        <a:bodyPr/>
        <a:lstStyle/>
        <a:p>
          <a:pPr algn="ctr"/>
          <a:r>
            <a:rPr lang="en-US">
              <a:latin typeface="Times New Roman" panose="02020603050405020304" pitchFamily="18" charset="0"/>
              <a:cs typeface="Times New Roman" panose="02020603050405020304" pitchFamily="18" charset="0"/>
            </a:rPr>
            <a:t>The International Baccalaureate aims to develop inquiring, knowledgeable and caring young people who help to create a better and more peaceful world through intercultural understanding and respect.</a:t>
          </a:r>
        </a:p>
      </dgm:t>
    </dgm:pt>
    <dgm:pt modelId="{2E307CEB-9244-4D81-948D-A8C3A7592338}" type="parTrans" cxnId="{831FC590-CD1C-494A-A018-AF8C5FCB079E}">
      <dgm:prSet/>
      <dgm:spPr/>
      <dgm:t>
        <a:bodyPr/>
        <a:lstStyle/>
        <a:p>
          <a:endParaRPr lang="en-US"/>
        </a:p>
      </dgm:t>
    </dgm:pt>
    <dgm:pt modelId="{5611A340-49D0-422B-BF9F-567A1A681C1E}" type="sibTrans" cxnId="{831FC590-CD1C-494A-A018-AF8C5FCB079E}">
      <dgm:prSet/>
      <dgm:spPr/>
      <dgm:t>
        <a:bodyPr/>
        <a:lstStyle/>
        <a:p>
          <a:endParaRPr lang="en-US"/>
        </a:p>
      </dgm:t>
    </dgm:pt>
    <dgm:pt modelId="{76A5578B-5055-4E49-B744-ADA587C31356}">
      <dgm:prSet/>
      <dgm:spPr/>
      <dgm:t>
        <a:bodyPr/>
        <a:lstStyle/>
        <a:p>
          <a:pPr algn="ctr"/>
          <a:r>
            <a:rPr lang="en-US">
              <a:latin typeface="Times New Roman" panose="02020603050405020304" pitchFamily="18" charset="0"/>
              <a:cs typeface="Times New Roman" panose="02020603050405020304" pitchFamily="18" charset="0"/>
            </a:rPr>
            <a:t>To this end the organization works with schools, governments and international organizations to develop challenging programs of international education and rigorous assessment.</a:t>
          </a:r>
        </a:p>
      </dgm:t>
    </dgm:pt>
    <dgm:pt modelId="{CEED7135-469F-4B5E-99A6-803AE13EC7A2}" type="parTrans" cxnId="{8406C4DD-91B9-440E-B2B4-5021286AA889}">
      <dgm:prSet/>
      <dgm:spPr/>
      <dgm:t>
        <a:bodyPr/>
        <a:lstStyle/>
        <a:p>
          <a:endParaRPr lang="en-US"/>
        </a:p>
      </dgm:t>
    </dgm:pt>
    <dgm:pt modelId="{DDA5A61E-E787-46C0-93B5-649E1D7ABD98}" type="sibTrans" cxnId="{8406C4DD-91B9-440E-B2B4-5021286AA889}">
      <dgm:prSet/>
      <dgm:spPr/>
      <dgm:t>
        <a:bodyPr/>
        <a:lstStyle/>
        <a:p>
          <a:endParaRPr lang="en-US"/>
        </a:p>
      </dgm:t>
    </dgm:pt>
    <dgm:pt modelId="{DA9D8992-7861-4A8F-A4F5-5C76B2101DEB}">
      <dgm:prSet/>
      <dgm:spPr/>
      <dgm:t>
        <a:bodyPr/>
        <a:lstStyle/>
        <a:p>
          <a:pPr algn="ctr"/>
          <a:r>
            <a:rPr lang="en-US">
              <a:latin typeface="Times New Roman" panose="02020603050405020304" pitchFamily="18" charset="0"/>
              <a:cs typeface="Times New Roman" panose="02020603050405020304" pitchFamily="18" charset="0"/>
            </a:rPr>
            <a:t>These programs encourage students across the world to become active, compassionate and lifelong learners who understand that other people, with their differences, can also be right.</a:t>
          </a:r>
        </a:p>
      </dgm:t>
    </dgm:pt>
    <dgm:pt modelId="{A24BAD89-1793-448E-93B0-0B5DC86B4BE1}" type="parTrans" cxnId="{FD2E00DB-7003-448C-A4CF-AC1087B26AAF}">
      <dgm:prSet/>
      <dgm:spPr/>
      <dgm:t>
        <a:bodyPr/>
        <a:lstStyle/>
        <a:p>
          <a:endParaRPr lang="en-US"/>
        </a:p>
      </dgm:t>
    </dgm:pt>
    <dgm:pt modelId="{66AA7482-612A-498A-A475-4614FF3C8261}" type="sibTrans" cxnId="{FD2E00DB-7003-448C-A4CF-AC1087B26AAF}">
      <dgm:prSet/>
      <dgm:spPr/>
      <dgm:t>
        <a:bodyPr/>
        <a:lstStyle/>
        <a:p>
          <a:endParaRPr lang="en-US"/>
        </a:p>
      </dgm:t>
    </dgm:pt>
    <dgm:pt modelId="{700946DC-38EA-2348-A456-635C02C9FD16}" type="pres">
      <dgm:prSet presAssocID="{4E7C64F4-29B7-4687-9A60-3D20A25F15C4}" presName="vert0" presStyleCnt="0">
        <dgm:presLayoutVars>
          <dgm:dir/>
          <dgm:animOne val="branch"/>
          <dgm:animLvl val="lvl"/>
        </dgm:presLayoutVars>
      </dgm:prSet>
      <dgm:spPr/>
    </dgm:pt>
    <dgm:pt modelId="{954EC7B6-9FB9-6442-8508-FB83B8C0AB14}" type="pres">
      <dgm:prSet presAssocID="{5381FE1A-D89A-4DB3-B4D2-C5021F1B016B}" presName="thickLine" presStyleLbl="alignNode1" presStyleIdx="0" presStyleCnt="3"/>
      <dgm:spPr/>
    </dgm:pt>
    <dgm:pt modelId="{53C4D696-06A6-B142-B7D1-9DBBF6AFEBDE}" type="pres">
      <dgm:prSet presAssocID="{5381FE1A-D89A-4DB3-B4D2-C5021F1B016B}" presName="horz1" presStyleCnt="0"/>
      <dgm:spPr/>
    </dgm:pt>
    <dgm:pt modelId="{D3A0B1C3-8383-6F43-B056-36EC708A7480}" type="pres">
      <dgm:prSet presAssocID="{5381FE1A-D89A-4DB3-B4D2-C5021F1B016B}" presName="tx1" presStyleLbl="revTx" presStyleIdx="0" presStyleCnt="3"/>
      <dgm:spPr/>
    </dgm:pt>
    <dgm:pt modelId="{F35735D3-8DF1-CB49-99C8-6A057DA69527}" type="pres">
      <dgm:prSet presAssocID="{5381FE1A-D89A-4DB3-B4D2-C5021F1B016B}" presName="vert1" presStyleCnt="0"/>
      <dgm:spPr/>
    </dgm:pt>
    <dgm:pt modelId="{A514A730-5D5D-794F-911B-560CD2A60C40}" type="pres">
      <dgm:prSet presAssocID="{76A5578B-5055-4E49-B744-ADA587C31356}" presName="thickLine" presStyleLbl="alignNode1" presStyleIdx="1" presStyleCnt="3"/>
      <dgm:spPr/>
    </dgm:pt>
    <dgm:pt modelId="{380EB05E-1FD9-054A-BFE8-BB3B4A7B4F9E}" type="pres">
      <dgm:prSet presAssocID="{76A5578B-5055-4E49-B744-ADA587C31356}" presName="horz1" presStyleCnt="0"/>
      <dgm:spPr/>
    </dgm:pt>
    <dgm:pt modelId="{362194B3-AC00-7E4A-A52B-85E8D060EAE2}" type="pres">
      <dgm:prSet presAssocID="{76A5578B-5055-4E49-B744-ADA587C31356}" presName="tx1" presStyleLbl="revTx" presStyleIdx="1" presStyleCnt="3"/>
      <dgm:spPr/>
    </dgm:pt>
    <dgm:pt modelId="{276912C8-976E-994B-A536-403BE1B7F1C8}" type="pres">
      <dgm:prSet presAssocID="{76A5578B-5055-4E49-B744-ADA587C31356}" presName="vert1" presStyleCnt="0"/>
      <dgm:spPr/>
    </dgm:pt>
    <dgm:pt modelId="{D4AB8C79-F528-E947-BA20-D13B10B58718}" type="pres">
      <dgm:prSet presAssocID="{DA9D8992-7861-4A8F-A4F5-5C76B2101DEB}" presName="thickLine" presStyleLbl="alignNode1" presStyleIdx="2" presStyleCnt="3"/>
      <dgm:spPr/>
    </dgm:pt>
    <dgm:pt modelId="{118C79B5-EDA9-FD46-97C9-A08F3C48E8B7}" type="pres">
      <dgm:prSet presAssocID="{DA9D8992-7861-4A8F-A4F5-5C76B2101DEB}" presName="horz1" presStyleCnt="0"/>
      <dgm:spPr/>
    </dgm:pt>
    <dgm:pt modelId="{D414B48B-A3D2-9D4B-BA31-6F1EF3237490}" type="pres">
      <dgm:prSet presAssocID="{DA9D8992-7861-4A8F-A4F5-5C76B2101DEB}" presName="tx1" presStyleLbl="revTx" presStyleIdx="2" presStyleCnt="3"/>
      <dgm:spPr/>
    </dgm:pt>
    <dgm:pt modelId="{2338ED5B-8528-7146-8B51-89F82B488F18}" type="pres">
      <dgm:prSet presAssocID="{DA9D8992-7861-4A8F-A4F5-5C76B2101DEB}" presName="vert1" presStyleCnt="0"/>
      <dgm:spPr/>
    </dgm:pt>
  </dgm:ptLst>
  <dgm:cxnLst>
    <dgm:cxn modelId="{B5ABE826-BAF2-AB44-A2D3-3BEDDC639E9B}" type="presOf" srcId="{DA9D8992-7861-4A8F-A4F5-5C76B2101DEB}" destId="{D414B48B-A3D2-9D4B-BA31-6F1EF3237490}" srcOrd="0" destOrd="0" presId="urn:microsoft.com/office/officeart/2008/layout/LinedList"/>
    <dgm:cxn modelId="{92A5893C-3230-B740-A22D-2DED028FF4F6}" type="presOf" srcId="{5381FE1A-D89A-4DB3-B4D2-C5021F1B016B}" destId="{D3A0B1C3-8383-6F43-B056-36EC708A7480}" srcOrd="0" destOrd="0" presId="urn:microsoft.com/office/officeart/2008/layout/LinedList"/>
    <dgm:cxn modelId="{9939BA78-B78A-BB48-85FF-B39130563598}" type="presOf" srcId="{76A5578B-5055-4E49-B744-ADA587C31356}" destId="{362194B3-AC00-7E4A-A52B-85E8D060EAE2}" srcOrd="0" destOrd="0" presId="urn:microsoft.com/office/officeart/2008/layout/LinedList"/>
    <dgm:cxn modelId="{831FC590-CD1C-494A-A018-AF8C5FCB079E}" srcId="{4E7C64F4-29B7-4687-9A60-3D20A25F15C4}" destId="{5381FE1A-D89A-4DB3-B4D2-C5021F1B016B}" srcOrd="0" destOrd="0" parTransId="{2E307CEB-9244-4D81-948D-A8C3A7592338}" sibTransId="{5611A340-49D0-422B-BF9F-567A1A681C1E}"/>
    <dgm:cxn modelId="{D654D2B7-C8BF-3145-85FD-B955CBD189B3}" type="presOf" srcId="{4E7C64F4-29B7-4687-9A60-3D20A25F15C4}" destId="{700946DC-38EA-2348-A456-635C02C9FD16}" srcOrd="0" destOrd="0" presId="urn:microsoft.com/office/officeart/2008/layout/LinedList"/>
    <dgm:cxn modelId="{FD2E00DB-7003-448C-A4CF-AC1087B26AAF}" srcId="{4E7C64F4-29B7-4687-9A60-3D20A25F15C4}" destId="{DA9D8992-7861-4A8F-A4F5-5C76B2101DEB}" srcOrd="2" destOrd="0" parTransId="{A24BAD89-1793-448E-93B0-0B5DC86B4BE1}" sibTransId="{66AA7482-612A-498A-A475-4614FF3C8261}"/>
    <dgm:cxn modelId="{8406C4DD-91B9-440E-B2B4-5021286AA889}" srcId="{4E7C64F4-29B7-4687-9A60-3D20A25F15C4}" destId="{76A5578B-5055-4E49-B744-ADA587C31356}" srcOrd="1" destOrd="0" parTransId="{CEED7135-469F-4B5E-99A6-803AE13EC7A2}" sibTransId="{DDA5A61E-E787-46C0-93B5-649E1D7ABD98}"/>
    <dgm:cxn modelId="{304976D3-CD7C-1948-925F-FD801AD2E34F}" type="presParOf" srcId="{700946DC-38EA-2348-A456-635C02C9FD16}" destId="{954EC7B6-9FB9-6442-8508-FB83B8C0AB14}" srcOrd="0" destOrd="0" presId="urn:microsoft.com/office/officeart/2008/layout/LinedList"/>
    <dgm:cxn modelId="{0ABCA7B7-DAD3-2E40-8D04-F527B4B9625C}" type="presParOf" srcId="{700946DC-38EA-2348-A456-635C02C9FD16}" destId="{53C4D696-06A6-B142-B7D1-9DBBF6AFEBDE}" srcOrd="1" destOrd="0" presId="urn:microsoft.com/office/officeart/2008/layout/LinedList"/>
    <dgm:cxn modelId="{3B3B8420-B368-6341-BC42-DDE8AC7D1AC7}" type="presParOf" srcId="{53C4D696-06A6-B142-B7D1-9DBBF6AFEBDE}" destId="{D3A0B1C3-8383-6F43-B056-36EC708A7480}" srcOrd="0" destOrd="0" presId="urn:microsoft.com/office/officeart/2008/layout/LinedList"/>
    <dgm:cxn modelId="{ACB749D6-A899-AE4B-9DCA-F0E211E358CF}" type="presParOf" srcId="{53C4D696-06A6-B142-B7D1-9DBBF6AFEBDE}" destId="{F35735D3-8DF1-CB49-99C8-6A057DA69527}" srcOrd="1" destOrd="0" presId="urn:microsoft.com/office/officeart/2008/layout/LinedList"/>
    <dgm:cxn modelId="{0094C91C-A7BF-204C-AB17-110B0F4781E9}" type="presParOf" srcId="{700946DC-38EA-2348-A456-635C02C9FD16}" destId="{A514A730-5D5D-794F-911B-560CD2A60C40}" srcOrd="2" destOrd="0" presId="urn:microsoft.com/office/officeart/2008/layout/LinedList"/>
    <dgm:cxn modelId="{B7B3AD7A-7436-5A4A-A86C-BEBDD1756ECE}" type="presParOf" srcId="{700946DC-38EA-2348-A456-635C02C9FD16}" destId="{380EB05E-1FD9-054A-BFE8-BB3B4A7B4F9E}" srcOrd="3" destOrd="0" presId="urn:microsoft.com/office/officeart/2008/layout/LinedList"/>
    <dgm:cxn modelId="{44130CDB-939D-9E4E-997A-9002C512A65E}" type="presParOf" srcId="{380EB05E-1FD9-054A-BFE8-BB3B4A7B4F9E}" destId="{362194B3-AC00-7E4A-A52B-85E8D060EAE2}" srcOrd="0" destOrd="0" presId="urn:microsoft.com/office/officeart/2008/layout/LinedList"/>
    <dgm:cxn modelId="{AD326FC8-C5E8-CF44-B3EF-8DCE14BEDD56}" type="presParOf" srcId="{380EB05E-1FD9-054A-BFE8-BB3B4A7B4F9E}" destId="{276912C8-976E-994B-A536-403BE1B7F1C8}" srcOrd="1" destOrd="0" presId="urn:microsoft.com/office/officeart/2008/layout/LinedList"/>
    <dgm:cxn modelId="{6CF592FC-050B-E947-BD0F-89AD8E5BD3EF}" type="presParOf" srcId="{700946DC-38EA-2348-A456-635C02C9FD16}" destId="{D4AB8C79-F528-E947-BA20-D13B10B58718}" srcOrd="4" destOrd="0" presId="urn:microsoft.com/office/officeart/2008/layout/LinedList"/>
    <dgm:cxn modelId="{D637C614-379B-D044-9A32-03E0B1875B0B}" type="presParOf" srcId="{700946DC-38EA-2348-A456-635C02C9FD16}" destId="{118C79B5-EDA9-FD46-97C9-A08F3C48E8B7}" srcOrd="5" destOrd="0" presId="urn:microsoft.com/office/officeart/2008/layout/LinedList"/>
    <dgm:cxn modelId="{B6B71CBD-680F-7548-AED7-A6067ABEDFC2}" type="presParOf" srcId="{118C79B5-EDA9-FD46-97C9-A08F3C48E8B7}" destId="{D414B48B-A3D2-9D4B-BA31-6F1EF3237490}" srcOrd="0" destOrd="0" presId="urn:microsoft.com/office/officeart/2008/layout/LinedList"/>
    <dgm:cxn modelId="{36E5C806-5AC5-6543-8904-2C6EDC580BD2}" type="presParOf" srcId="{118C79B5-EDA9-FD46-97C9-A08F3C48E8B7}" destId="{2338ED5B-8528-7146-8B51-89F82B488F1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AC691B-8FF4-4B29-BC2C-F29B60AC2A12}"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B0236D75-FF6C-41BC-BA7E-36BDFFB56AA6}">
      <dgm:prSet/>
      <dgm:spPr/>
      <dgm:t>
        <a:bodyPr/>
        <a:lstStyle/>
        <a:p>
          <a:r>
            <a:rPr lang="en-US" b="1">
              <a:latin typeface="Times New Roman" panose="02020603050405020304" pitchFamily="18" charset="0"/>
              <a:cs typeface="Times New Roman" panose="02020603050405020304" pitchFamily="18" charset="0"/>
            </a:rPr>
            <a:t>Based on inquiry</a:t>
          </a:r>
          <a:r>
            <a:rPr lang="en-US">
              <a:latin typeface="Times New Roman" panose="02020603050405020304" pitchFamily="18" charset="0"/>
              <a:cs typeface="Times New Roman" panose="02020603050405020304" pitchFamily="18" charset="0"/>
            </a:rPr>
            <a:t>. A strong emphasis is placed on students finding their own information and constructing their own understandings. </a:t>
          </a:r>
        </a:p>
      </dgm:t>
    </dgm:pt>
    <dgm:pt modelId="{C31F2AB6-253F-4E3B-93BC-34FB7CEDA780}" type="parTrans" cxnId="{00B30CF7-ED24-475F-8492-200564D0B08E}">
      <dgm:prSet/>
      <dgm:spPr/>
      <dgm:t>
        <a:bodyPr/>
        <a:lstStyle/>
        <a:p>
          <a:endParaRPr lang="en-US"/>
        </a:p>
      </dgm:t>
    </dgm:pt>
    <dgm:pt modelId="{15B7FD48-1188-4E0D-B945-291044A95B8A}" type="sibTrans" cxnId="{00B30CF7-ED24-475F-8492-200564D0B08E}">
      <dgm:prSet/>
      <dgm:spPr/>
      <dgm:t>
        <a:bodyPr/>
        <a:lstStyle/>
        <a:p>
          <a:endParaRPr lang="en-US"/>
        </a:p>
      </dgm:t>
    </dgm:pt>
    <dgm:pt modelId="{97692B17-0DD7-4A02-9081-1B1BE364CF9F}">
      <dgm:prSet/>
      <dgm:spPr/>
      <dgm:t>
        <a:bodyPr/>
        <a:lstStyle/>
        <a:p>
          <a:r>
            <a:rPr lang="en-US" b="1">
              <a:latin typeface="Times New Roman" panose="02020603050405020304" pitchFamily="18" charset="0"/>
              <a:cs typeface="Times New Roman" panose="02020603050405020304" pitchFamily="18" charset="0"/>
            </a:rPr>
            <a:t>Focused on conceptual understanding</a:t>
          </a:r>
          <a:r>
            <a:rPr lang="en-US">
              <a:latin typeface="Times New Roman" panose="02020603050405020304" pitchFamily="18" charset="0"/>
              <a:cs typeface="Times New Roman" panose="02020603050405020304" pitchFamily="18" charset="0"/>
            </a:rPr>
            <a:t>. Concepts are explored to both deepen disciplinary understanding and to help students make connections and transfer learning to new contexts. </a:t>
          </a:r>
        </a:p>
      </dgm:t>
    </dgm:pt>
    <dgm:pt modelId="{E7EEE497-AB53-4583-85F7-C3A28E840C6D}" type="parTrans" cxnId="{D9708F88-8527-4852-AC78-C859C0B82CFD}">
      <dgm:prSet/>
      <dgm:spPr/>
      <dgm:t>
        <a:bodyPr/>
        <a:lstStyle/>
        <a:p>
          <a:endParaRPr lang="en-US"/>
        </a:p>
      </dgm:t>
    </dgm:pt>
    <dgm:pt modelId="{4DF0E24D-F50B-4EA9-A15B-D3A2ACA0B405}" type="sibTrans" cxnId="{D9708F88-8527-4852-AC78-C859C0B82CFD}">
      <dgm:prSet/>
      <dgm:spPr/>
      <dgm:t>
        <a:bodyPr/>
        <a:lstStyle/>
        <a:p>
          <a:endParaRPr lang="en-US"/>
        </a:p>
      </dgm:t>
    </dgm:pt>
    <dgm:pt modelId="{6BE3BF23-56C1-4313-9BDC-F878CA8F760A}">
      <dgm:prSet/>
      <dgm:spPr/>
      <dgm:t>
        <a:bodyPr/>
        <a:lstStyle/>
        <a:p>
          <a:r>
            <a:rPr lang="en-US" b="1">
              <a:latin typeface="Times New Roman" panose="02020603050405020304" pitchFamily="18" charset="0"/>
              <a:cs typeface="Times New Roman" panose="02020603050405020304" pitchFamily="18" charset="0"/>
            </a:rPr>
            <a:t>Developed in local and global contexts</a:t>
          </a:r>
          <a:r>
            <a:rPr lang="en-US">
              <a:latin typeface="Times New Roman" panose="02020603050405020304" pitchFamily="18" charset="0"/>
              <a:cs typeface="Times New Roman" panose="02020603050405020304" pitchFamily="18" charset="0"/>
            </a:rPr>
            <a:t>. Teaching uses real-life contexts and examples, and students are encouraged to process new information by connecting it to their own experiences and to the world around them. </a:t>
          </a:r>
        </a:p>
      </dgm:t>
    </dgm:pt>
    <dgm:pt modelId="{44495460-A31A-49D6-9C67-7DC170DE022B}" type="parTrans" cxnId="{2D45E475-27D8-4BAC-9FB0-492D5FB5E39E}">
      <dgm:prSet/>
      <dgm:spPr/>
      <dgm:t>
        <a:bodyPr/>
        <a:lstStyle/>
        <a:p>
          <a:endParaRPr lang="en-US"/>
        </a:p>
      </dgm:t>
    </dgm:pt>
    <dgm:pt modelId="{258D144A-A28C-4631-B99D-156FB7F3C29B}" type="sibTrans" cxnId="{2D45E475-27D8-4BAC-9FB0-492D5FB5E39E}">
      <dgm:prSet/>
      <dgm:spPr/>
      <dgm:t>
        <a:bodyPr/>
        <a:lstStyle/>
        <a:p>
          <a:endParaRPr lang="en-US"/>
        </a:p>
      </dgm:t>
    </dgm:pt>
    <dgm:pt modelId="{208E20FF-F0A7-4F33-A826-E0522486D168}">
      <dgm:prSet/>
      <dgm:spPr/>
      <dgm:t>
        <a:bodyPr/>
        <a:lstStyle/>
        <a:p>
          <a:r>
            <a:rPr lang="en-US" b="1">
              <a:latin typeface="Times New Roman" panose="02020603050405020304" pitchFamily="18" charset="0"/>
              <a:cs typeface="Times New Roman" panose="02020603050405020304" pitchFamily="18" charset="0"/>
            </a:rPr>
            <a:t>Focused on effective teamwork and collaboration</a:t>
          </a:r>
          <a:r>
            <a:rPr lang="en-US">
              <a:latin typeface="Times New Roman" panose="02020603050405020304" pitchFamily="18" charset="0"/>
              <a:cs typeface="Times New Roman" panose="02020603050405020304" pitchFamily="18" charset="0"/>
            </a:rPr>
            <a:t>. This includes promoting teamwork and collaboration between students, but also refers to the collaborative relationship between teachers and students. </a:t>
          </a:r>
        </a:p>
      </dgm:t>
    </dgm:pt>
    <dgm:pt modelId="{96C38B7A-68FD-48F1-A033-582C4C6E1305}" type="parTrans" cxnId="{5D0D6FCE-38E4-4E97-A417-7171FB4F2F23}">
      <dgm:prSet/>
      <dgm:spPr/>
      <dgm:t>
        <a:bodyPr/>
        <a:lstStyle/>
        <a:p>
          <a:endParaRPr lang="en-US"/>
        </a:p>
      </dgm:t>
    </dgm:pt>
    <dgm:pt modelId="{445F42C4-F8DE-4AB1-8098-CD3C587B20B4}" type="sibTrans" cxnId="{5D0D6FCE-38E4-4E97-A417-7171FB4F2F23}">
      <dgm:prSet/>
      <dgm:spPr/>
      <dgm:t>
        <a:bodyPr/>
        <a:lstStyle/>
        <a:p>
          <a:endParaRPr lang="en-US"/>
        </a:p>
      </dgm:t>
    </dgm:pt>
    <dgm:pt modelId="{09803E00-BE04-4927-B013-BFC2736C77CA}">
      <dgm:prSet/>
      <dgm:spPr/>
      <dgm:t>
        <a:bodyPr/>
        <a:lstStyle/>
        <a:p>
          <a:r>
            <a:rPr lang="en-US" b="1">
              <a:latin typeface="Times New Roman" panose="02020603050405020304" pitchFamily="18" charset="0"/>
              <a:cs typeface="Times New Roman" panose="02020603050405020304" pitchFamily="18" charset="0"/>
            </a:rPr>
            <a:t>Designed to remove barriers to learning</a:t>
          </a:r>
          <a:r>
            <a:rPr lang="en-US">
              <a:latin typeface="Times New Roman" panose="02020603050405020304" pitchFamily="18" charset="0"/>
              <a:cs typeface="Times New Roman" panose="02020603050405020304" pitchFamily="18" charset="0"/>
            </a:rPr>
            <a:t>. Teaching is inclusive and values diversity. It affirms students’ identities and aims to create learning opportunities that enable every student to develop and pursue appropriate personal goals. </a:t>
          </a:r>
        </a:p>
      </dgm:t>
    </dgm:pt>
    <dgm:pt modelId="{E3A675CA-EAC8-4537-BAAB-90B66C31C57D}" type="parTrans" cxnId="{C12CE6D5-A9A0-4A9B-9919-E1D5A0714DBD}">
      <dgm:prSet/>
      <dgm:spPr/>
      <dgm:t>
        <a:bodyPr/>
        <a:lstStyle/>
        <a:p>
          <a:endParaRPr lang="en-US"/>
        </a:p>
      </dgm:t>
    </dgm:pt>
    <dgm:pt modelId="{41F503D3-81B0-4D09-83F0-65AA7EB4284C}" type="sibTrans" cxnId="{C12CE6D5-A9A0-4A9B-9919-E1D5A0714DBD}">
      <dgm:prSet/>
      <dgm:spPr/>
      <dgm:t>
        <a:bodyPr/>
        <a:lstStyle/>
        <a:p>
          <a:endParaRPr lang="en-US"/>
        </a:p>
      </dgm:t>
    </dgm:pt>
    <dgm:pt modelId="{8C0A0B38-BD42-42D0-8154-324C73683EBE}">
      <dgm:prSet/>
      <dgm:spPr/>
      <dgm:t>
        <a:bodyPr/>
        <a:lstStyle/>
        <a:p>
          <a:r>
            <a:rPr lang="en-US" b="1">
              <a:latin typeface="Times New Roman" panose="02020603050405020304" pitchFamily="18" charset="0"/>
              <a:cs typeface="Times New Roman" panose="02020603050405020304" pitchFamily="18" charset="0"/>
            </a:rPr>
            <a:t>Informed by assessment</a:t>
          </a:r>
          <a:r>
            <a:rPr lang="en-US">
              <a:latin typeface="Times New Roman" panose="02020603050405020304" pitchFamily="18" charset="0"/>
              <a:cs typeface="Times New Roman" panose="02020603050405020304" pitchFamily="18" charset="0"/>
            </a:rPr>
            <a:t>. Assessment plays a crucial role in supporting, as well as measuring, learning. This approach also recognizes the crucial role of providing students with effective feedback.</a:t>
          </a:r>
        </a:p>
      </dgm:t>
    </dgm:pt>
    <dgm:pt modelId="{E60CCD48-D8B5-45C4-B509-8D74E76680D4}" type="parTrans" cxnId="{94FE3E23-13CC-4C11-94F2-9C2B457E795F}">
      <dgm:prSet/>
      <dgm:spPr/>
      <dgm:t>
        <a:bodyPr/>
        <a:lstStyle/>
        <a:p>
          <a:endParaRPr lang="en-US"/>
        </a:p>
      </dgm:t>
    </dgm:pt>
    <dgm:pt modelId="{2BDCE6AB-38AF-409E-89F9-15437E908DD7}" type="sibTrans" cxnId="{94FE3E23-13CC-4C11-94F2-9C2B457E795F}">
      <dgm:prSet/>
      <dgm:spPr/>
      <dgm:t>
        <a:bodyPr/>
        <a:lstStyle/>
        <a:p>
          <a:endParaRPr lang="en-US"/>
        </a:p>
      </dgm:t>
    </dgm:pt>
    <dgm:pt modelId="{DAE609DF-DCDB-E14A-B59F-84468BA88B51}" type="pres">
      <dgm:prSet presAssocID="{27AC691B-8FF4-4B29-BC2C-F29B60AC2A12}" presName="diagram" presStyleCnt="0">
        <dgm:presLayoutVars>
          <dgm:dir/>
          <dgm:resizeHandles val="exact"/>
        </dgm:presLayoutVars>
      </dgm:prSet>
      <dgm:spPr/>
    </dgm:pt>
    <dgm:pt modelId="{409B6047-6646-B64F-BEDB-F9D03B0B6BB4}" type="pres">
      <dgm:prSet presAssocID="{B0236D75-FF6C-41BC-BA7E-36BDFFB56AA6}" presName="node" presStyleLbl="node1" presStyleIdx="0" presStyleCnt="6">
        <dgm:presLayoutVars>
          <dgm:bulletEnabled val="1"/>
        </dgm:presLayoutVars>
      </dgm:prSet>
      <dgm:spPr/>
    </dgm:pt>
    <dgm:pt modelId="{D49C4FD8-F4C3-5841-998D-D7171794CF78}" type="pres">
      <dgm:prSet presAssocID="{15B7FD48-1188-4E0D-B945-291044A95B8A}" presName="sibTrans" presStyleCnt="0"/>
      <dgm:spPr/>
    </dgm:pt>
    <dgm:pt modelId="{8BA2ACCC-BC8C-BF4E-9169-43C356CDF8C3}" type="pres">
      <dgm:prSet presAssocID="{97692B17-0DD7-4A02-9081-1B1BE364CF9F}" presName="node" presStyleLbl="node1" presStyleIdx="1" presStyleCnt="6">
        <dgm:presLayoutVars>
          <dgm:bulletEnabled val="1"/>
        </dgm:presLayoutVars>
      </dgm:prSet>
      <dgm:spPr/>
    </dgm:pt>
    <dgm:pt modelId="{41577C47-4A2A-3F4E-B16A-45E2081B8674}" type="pres">
      <dgm:prSet presAssocID="{4DF0E24D-F50B-4EA9-A15B-D3A2ACA0B405}" presName="sibTrans" presStyleCnt="0"/>
      <dgm:spPr/>
    </dgm:pt>
    <dgm:pt modelId="{00B773DB-CA19-584F-8402-F7C51840928F}" type="pres">
      <dgm:prSet presAssocID="{6BE3BF23-56C1-4313-9BDC-F878CA8F760A}" presName="node" presStyleLbl="node1" presStyleIdx="2" presStyleCnt="6">
        <dgm:presLayoutVars>
          <dgm:bulletEnabled val="1"/>
        </dgm:presLayoutVars>
      </dgm:prSet>
      <dgm:spPr/>
    </dgm:pt>
    <dgm:pt modelId="{E4E6C695-9A80-A549-8223-BF033E6DD5A2}" type="pres">
      <dgm:prSet presAssocID="{258D144A-A28C-4631-B99D-156FB7F3C29B}" presName="sibTrans" presStyleCnt="0"/>
      <dgm:spPr/>
    </dgm:pt>
    <dgm:pt modelId="{F791C82A-A16F-9845-AAF4-A29A126EA7F4}" type="pres">
      <dgm:prSet presAssocID="{208E20FF-F0A7-4F33-A826-E0522486D168}" presName="node" presStyleLbl="node1" presStyleIdx="3" presStyleCnt="6">
        <dgm:presLayoutVars>
          <dgm:bulletEnabled val="1"/>
        </dgm:presLayoutVars>
      </dgm:prSet>
      <dgm:spPr/>
    </dgm:pt>
    <dgm:pt modelId="{9A33FE4E-6E74-304D-ABF6-AF7D22A0869E}" type="pres">
      <dgm:prSet presAssocID="{445F42C4-F8DE-4AB1-8098-CD3C587B20B4}" presName="sibTrans" presStyleCnt="0"/>
      <dgm:spPr/>
    </dgm:pt>
    <dgm:pt modelId="{0DB53521-01E4-6149-896F-63FE56C3E370}" type="pres">
      <dgm:prSet presAssocID="{09803E00-BE04-4927-B013-BFC2736C77CA}" presName="node" presStyleLbl="node1" presStyleIdx="4" presStyleCnt="6">
        <dgm:presLayoutVars>
          <dgm:bulletEnabled val="1"/>
        </dgm:presLayoutVars>
      </dgm:prSet>
      <dgm:spPr/>
    </dgm:pt>
    <dgm:pt modelId="{A7CAA009-5513-8041-A243-A674AAC25A16}" type="pres">
      <dgm:prSet presAssocID="{41F503D3-81B0-4D09-83F0-65AA7EB4284C}" presName="sibTrans" presStyleCnt="0"/>
      <dgm:spPr/>
    </dgm:pt>
    <dgm:pt modelId="{5B67EF9B-55C6-C749-92F9-A20C3F93B177}" type="pres">
      <dgm:prSet presAssocID="{8C0A0B38-BD42-42D0-8154-324C73683EBE}" presName="node" presStyleLbl="node1" presStyleIdx="5" presStyleCnt="6">
        <dgm:presLayoutVars>
          <dgm:bulletEnabled val="1"/>
        </dgm:presLayoutVars>
      </dgm:prSet>
      <dgm:spPr/>
    </dgm:pt>
  </dgm:ptLst>
  <dgm:cxnLst>
    <dgm:cxn modelId="{94FE3E23-13CC-4C11-94F2-9C2B457E795F}" srcId="{27AC691B-8FF4-4B29-BC2C-F29B60AC2A12}" destId="{8C0A0B38-BD42-42D0-8154-324C73683EBE}" srcOrd="5" destOrd="0" parTransId="{E60CCD48-D8B5-45C4-B509-8D74E76680D4}" sibTransId="{2BDCE6AB-38AF-409E-89F9-15437E908DD7}"/>
    <dgm:cxn modelId="{9DFA172A-DC81-C947-9CED-7CA89887D45E}" type="presOf" srcId="{B0236D75-FF6C-41BC-BA7E-36BDFFB56AA6}" destId="{409B6047-6646-B64F-BEDB-F9D03B0B6BB4}" srcOrd="0" destOrd="0" presId="urn:microsoft.com/office/officeart/2005/8/layout/default"/>
    <dgm:cxn modelId="{150EA048-6FA8-7042-914E-1322CDE7DDCB}" type="presOf" srcId="{97692B17-0DD7-4A02-9081-1B1BE364CF9F}" destId="{8BA2ACCC-BC8C-BF4E-9169-43C356CDF8C3}" srcOrd="0" destOrd="0" presId="urn:microsoft.com/office/officeart/2005/8/layout/default"/>
    <dgm:cxn modelId="{4FD6D65C-4788-6446-8250-032B7F7C0C3B}" type="presOf" srcId="{27AC691B-8FF4-4B29-BC2C-F29B60AC2A12}" destId="{DAE609DF-DCDB-E14A-B59F-84468BA88B51}" srcOrd="0" destOrd="0" presId="urn:microsoft.com/office/officeart/2005/8/layout/default"/>
    <dgm:cxn modelId="{6F52096D-EC4D-B449-88D5-3EE50A298775}" type="presOf" srcId="{8C0A0B38-BD42-42D0-8154-324C73683EBE}" destId="{5B67EF9B-55C6-C749-92F9-A20C3F93B177}" srcOrd="0" destOrd="0" presId="urn:microsoft.com/office/officeart/2005/8/layout/default"/>
    <dgm:cxn modelId="{4D8BA66D-6CDE-E24C-978E-94453FCFC507}" type="presOf" srcId="{6BE3BF23-56C1-4313-9BDC-F878CA8F760A}" destId="{00B773DB-CA19-584F-8402-F7C51840928F}" srcOrd="0" destOrd="0" presId="urn:microsoft.com/office/officeart/2005/8/layout/default"/>
    <dgm:cxn modelId="{2D45E475-27D8-4BAC-9FB0-492D5FB5E39E}" srcId="{27AC691B-8FF4-4B29-BC2C-F29B60AC2A12}" destId="{6BE3BF23-56C1-4313-9BDC-F878CA8F760A}" srcOrd="2" destOrd="0" parTransId="{44495460-A31A-49D6-9C67-7DC170DE022B}" sibTransId="{258D144A-A28C-4631-B99D-156FB7F3C29B}"/>
    <dgm:cxn modelId="{D9708F88-8527-4852-AC78-C859C0B82CFD}" srcId="{27AC691B-8FF4-4B29-BC2C-F29B60AC2A12}" destId="{97692B17-0DD7-4A02-9081-1B1BE364CF9F}" srcOrd="1" destOrd="0" parTransId="{E7EEE497-AB53-4583-85F7-C3A28E840C6D}" sibTransId="{4DF0E24D-F50B-4EA9-A15B-D3A2ACA0B405}"/>
    <dgm:cxn modelId="{5D0D6FCE-38E4-4E97-A417-7171FB4F2F23}" srcId="{27AC691B-8FF4-4B29-BC2C-F29B60AC2A12}" destId="{208E20FF-F0A7-4F33-A826-E0522486D168}" srcOrd="3" destOrd="0" parTransId="{96C38B7A-68FD-48F1-A033-582C4C6E1305}" sibTransId="{445F42C4-F8DE-4AB1-8098-CD3C587B20B4}"/>
    <dgm:cxn modelId="{C12CE6D5-A9A0-4A9B-9919-E1D5A0714DBD}" srcId="{27AC691B-8FF4-4B29-BC2C-F29B60AC2A12}" destId="{09803E00-BE04-4927-B013-BFC2736C77CA}" srcOrd="4" destOrd="0" parTransId="{E3A675CA-EAC8-4537-BAAB-90B66C31C57D}" sibTransId="{41F503D3-81B0-4D09-83F0-65AA7EB4284C}"/>
    <dgm:cxn modelId="{E551B6DA-9692-C144-8D4C-42EB7515CB7A}" type="presOf" srcId="{208E20FF-F0A7-4F33-A826-E0522486D168}" destId="{F791C82A-A16F-9845-AAF4-A29A126EA7F4}" srcOrd="0" destOrd="0" presId="urn:microsoft.com/office/officeart/2005/8/layout/default"/>
    <dgm:cxn modelId="{00B30CF7-ED24-475F-8492-200564D0B08E}" srcId="{27AC691B-8FF4-4B29-BC2C-F29B60AC2A12}" destId="{B0236D75-FF6C-41BC-BA7E-36BDFFB56AA6}" srcOrd="0" destOrd="0" parTransId="{C31F2AB6-253F-4E3B-93BC-34FB7CEDA780}" sibTransId="{15B7FD48-1188-4E0D-B945-291044A95B8A}"/>
    <dgm:cxn modelId="{DFDE4EFE-FFD1-0440-9280-C770D97E986C}" type="presOf" srcId="{09803E00-BE04-4927-B013-BFC2736C77CA}" destId="{0DB53521-01E4-6149-896F-63FE56C3E370}" srcOrd="0" destOrd="0" presId="urn:microsoft.com/office/officeart/2005/8/layout/default"/>
    <dgm:cxn modelId="{F3CE4E30-7136-B44E-BC33-8C169D8754B5}" type="presParOf" srcId="{DAE609DF-DCDB-E14A-B59F-84468BA88B51}" destId="{409B6047-6646-B64F-BEDB-F9D03B0B6BB4}" srcOrd="0" destOrd="0" presId="urn:microsoft.com/office/officeart/2005/8/layout/default"/>
    <dgm:cxn modelId="{95ABDA79-EDAB-A243-8FCC-0C6160200A3A}" type="presParOf" srcId="{DAE609DF-DCDB-E14A-B59F-84468BA88B51}" destId="{D49C4FD8-F4C3-5841-998D-D7171794CF78}" srcOrd="1" destOrd="0" presId="urn:microsoft.com/office/officeart/2005/8/layout/default"/>
    <dgm:cxn modelId="{2F037B9F-B1CF-3C4D-8214-D2DCC021E046}" type="presParOf" srcId="{DAE609DF-DCDB-E14A-B59F-84468BA88B51}" destId="{8BA2ACCC-BC8C-BF4E-9169-43C356CDF8C3}" srcOrd="2" destOrd="0" presId="urn:microsoft.com/office/officeart/2005/8/layout/default"/>
    <dgm:cxn modelId="{8F8CE434-2D11-D941-BB5D-B274A230EA62}" type="presParOf" srcId="{DAE609DF-DCDB-E14A-B59F-84468BA88B51}" destId="{41577C47-4A2A-3F4E-B16A-45E2081B8674}" srcOrd="3" destOrd="0" presId="urn:microsoft.com/office/officeart/2005/8/layout/default"/>
    <dgm:cxn modelId="{E99940CA-FF43-0140-93D3-605F0A1EBAF3}" type="presParOf" srcId="{DAE609DF-DCDB-E14A-B59F-84468BA88B51}" destId="{00B773DB-CA19-584F-8402-F7C51840928F}" srcOrd="4" destOrd="0" presId="urn:microsoft.com/office/officeart/2005/8/layout/default"/>
    <dgm:cxn modelId="{0519014C-3A00-B540-AF51-9B98DA235ED4}" type="presParOf" srcId="{DAE609DF-DCDB-E14A-B59F-84468BA88B51}" destId="{E4E6C695-9A80-A549-8223-BF033E6DD5A2}" srcOrd="5" destOrd="0" presId="urn:microsoft.com/office/officeart/2005/8/layout/default"/>
    <dgm:cxn modelId="{932751B4-0F17-1E49-8551-DACE07B35A7A}" type="presParOf" srcId="{DAE609DF-DCDB-E14A-B59F-84468BA88B51}" destId="{F791C82A-A16F-9845-AAF4-A29A126EA7F4}" srcOrd="6" destOrd="0" presId="urn:microsoft.com/office/officeart/2005/8/layout/default"/>
    <dgm:cxn modelId="{60EDEE9A-7DE7-5048-AE6C-C789AFD11356}" type="presParOf" srcId="{DAE609DF-DCDB-E14A-B59F-84468BA88B51}" destId="{9A33FE4E-6E74-304D-ABF6-AF7D22A0869E}" srcOrd="7" destOrd="0" presId="urn:microsoft.com/office/officeart/2005/8/layout/default"/>
    <dgm:cxn modelId="{6206C8E3-459C-0C4F-8249-7C133AD69479}" type="presParOf" srcId="{DAE609DF-DCDB-E14A-B59F-84468BA88B51}" destId="{0DB53521-01E4-6149-896F-63FE56C3E370}" srcOrd="8" destOrd="0" presId="urn:microsoft.com/office/officeart/2005/8/layout/default"/>
    <dgm:cxn modelId="{C137D21D-F245-1B47-A030-30245E6E4823}" type="presParOf" srcId="{DAE609DF-DCDB-E14A-B59F-84468BA88B51}" destId="{A7CAA009-5513-8041-A243-A674AAC25A16}" srcOrd="9" destOrd="0" presId="urn:microsoft.com/office/officeart/2005/8/layout/default"/>
    <dgm:cxn modelId="{A5C7A70E-4736-984F-8200-FB5A25A6A9DC}" type="presParOf" srcId="{DAE609DF-DCDB-E14A-B59F-84468BA88B51}" destId="{5B67EF9B-55C6-C749-92F9-A20C3F93B177}"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3F2B89E-2743-4FBF-BD02-129AE4856E0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AE43E30-4256-41E5-B78D-254AB5004F2C}">
      <dgm:prSet/>
      <dgm:spPr/>
      <dgm:t>
        <a:bodyPr/>
        <a:lstStyle/>
        <a:p>
          <a:pPr>
            <a:lnSpc>
              <a:spcPct val="100000"/>
            </a:lnSpc>
          </a:pPr>
          <a:r>
            <a:rPr lang="en-US" b="1">
              <a:latin typeface="Times New Roman" panose="02020603050405020304" pitchFamily="18" charset="0"/>
              <a:cs typeface="Times New Roman" panose="02020603050405020304" pitchFamily="18" charset="0"/>
            </a:rPr>
            <a:t>Thinking skills</a:t>
          </a:r>
          <a:r>
            <a:rPr lang="en-US">
              <a:latin typeface="Times New Roman" panose="02020603050405020304" pitchFamily="18" charset="0"/>
              <a:cs typeface="Times New Roman" panose="02020603050405020304" pitchFamily="18" charset="0"/>
            </a:rPr>
            <a:t>, including areas such as critical thinking, creative thinking and ethical thinking </a:t>
          </a:r>
        </a:p>
      </dgm:t>
    </dgm:pt>
    <dgm:pt modelId="{60B22212-61CB-45D8-B60D-3A927EA669A7}" type="parTrans" cxnId="{28BC6284-C0A0-4F16-88B6-876FC04EC0CB}">
      <dgm:prSet/>
      <dgm:spPr/>
      <dgm:t>
        <a:bodyPr/>
        <a:lstStyle/>
        <a:p>
          <a:endParaRPr lang="en-US"/>
        </a:p>
      </dgm:t>
    </dgm:pt>
    <dgm:pt modelId="{3C4A5ABB-C100-4D84-8911-2F5E288B7273}" type="sibTrans" cxnId="{28BC6284-C0A0-4F16-88B6-876FC04EC0CB}">
      <dgm:prSet/>
      <dgm:spPr/>
      <dgm:t>
        <a:bodyPr/>
        <a:lstStyle/>
        <a:p>
          <a:endParaRPr lang="en-US"/>
        </a:p>
      </dgm:t>
    </dgm:pt>
    <dgm:pt modelId="{9B3763A1-72B3-4C5F-B404-8E114B0E9DA3}">
      <dgm:prSet/>
      <dgm:spPr/>
      <dgm:t>
        <a:bodyPr/>
        <a:lstStyle/>
        <a:p>
          <a:pPr>
            <a:lnSpc>
              <a:spcPct val="100000"/>
            </a:lnSpc>
          </a:pPr>
          <a:r>
            <a:rPr lang="en-US" b="1">
              <a:latin typeface="Times New Roman" panose="02020603050405020304" pitchFamily="18" charset="0"/>
              <a:cs typeface="Times New Roman" panose="02020603050405020304" pitchFamily="18" charset="0"/>
            </a:rPr>
            <a:t>Research skills</a:t>
          </a:r>
          <a:r>
            <a:rPr lang="en-US">
              <a:latin typeface="Times New Roman" panose="02020603050405020304" pitchFamily="18" charset="0"/>
              <a:cs typeface="Times New Roman" panose="02020603050405020304" pitchFamily="18" charset="0"/>
            </a:rPr>
            <a:t>, including skills such as comparing, contrasting, validating and prioritizing information </a:t>
          </a:r>
        </a:p>
      </dgm:t>
    </dgm:pt>
    <dgm:pt modelId="{E698D310-EE30-4044-993A-6D4227A10F4E}" type="parTrans" cxnId="{32FB257E-F352-4512-B6F4-D3D2185A4A41}">
      <dgm:prSet/>
      <dgm:spPr/>
      <dgm:t>
        <a:bodyPr/>
        <a:lstStyle/>
        <a:p>
          <a:endParaRPr lang="en-US"/>
        </a:p>
      </dgm:t>
    </dgm:pt>
    <dgm:pt modelId="{5C1401DB-937D-4C76-A5BE-D6119487020C}" type="sibTrans" cxnId="{32FB257E-F352-4512-B6F4-D3D2185A4A41}">
      <dgm:prSet/>
      <dgm:spPr/>
      <dgm:t>
        <a:bodyPr/>
        <a:lstStyle/>
        <a:p>
          <a:endParaRPr lang="en-US"/>
        </a:p>
      </dgm:t>
    </dgm:pt>
    <dgm:pt modelId="{462E79EC-079F-4C4E-B0FC-C9AFF4D66303}">
      <dgm:prSet/>
      <dgm:spPr/>
      <dgm:t>
        <a:bodyPr/>
        <a:lstStyle/>
        <a:p>
          <a:pPr>
            <a:lnSpc>
              <a:spcPct val="100000"/>
            </a:lnSpc>
          </a:pPr>
          <a:r>
            <a:rPr lang="en-US" b="1">
              <a:latin typeface="Times New Roman" panose="02020603050405020304" pitchFamily="18" charset="0"/>
              <a:cs typeface="Times New Roman" panose="02020603050405020304" pitchFamily="18" charset="0"/>
            </a:rPr>
            <a:t>Communication skills</a:t>
          </a:r>
          <a:r>
            <a:rPr lang="en-US">
              <a:latin typeface="Times New Roman" panose="02020603050405020304" pitchFamily="18" charset="0"/>
              <a:cs typeface="Times New Roman" panose="02020603050405020304" pitchFamily="18" charset="0"/>
            </a:rPr>
            <a:t>, including skills such as written and oral communication, effective listening, and formulating arguments </a:t>
          </a:r>
        </a:p>
      </dgm:t>
    </dgm:pt>
    <dgm:pt modelId="{05D05221-EDA6-4B11-AC60-A6A80D137BF5}" type="parTrans" cxnId="{C4CF85BB-2A25-463D-A869-C9997C9D553A}">
      <dgm:prSet/>
      <dgm:spPr/>
      <dgm:t>
        <a:bodyPr/>
        <a:lstStyle/>
        <a:p>
          <a:endParaRPr lang="en-US"/>
        </a:p>
      </dgm:t>
    </dgm:pt>
    <dgm:pt modelId="{5ACB6DD3-389C-40CD-9F11-4D01970F5E2A}" type="sibTrans" cxnId="{C4CF85BB-2A25-463D-A869-C9997C9D553A}">
      <dgm:prSet/>
      <dgm:spPr/>
      <dgm:t>
        <a:bodyPr/>
        <a:lstStyle/>
        <a:p>
          <a:endParaRPr lang="en-US"/>
        </a:p>
      </dgm:t>
    </dgm:pt>
    <dgm:pt modelId="{B7F4F687-D745-49B1-9C7D-44180E912066}">
      <dgm:prSet/>
      <dgm:spPr/>
      <dgm:t>
        <a:bodyPr/>
        <a:lstStyle/>
        <a:p>
          <a:pPr>
            <a:lnSpc>
              <a:spcPct val="100000"/>
            </a:lnSpc>
          </a:pPr>
          <a:r>
            <a:rPr lang="en-US" b="1">
              <a:latin typeface="Times New Roman" panose="02020603050405020304" pitchFamily="18" charset="0"/>
              <a:cs typeface="Times New Roman" panose="02020603050405020304" pitchFamily="18" charset="0"/>
            </a:rPr>
            <a:t>Social skills</a:t>
          </a:r>
          <a:r>
            <a:rPr lang="en-US">
              <a:latin typeface="Times New Roman" panose="02020603050405020304" pitchFamily="18" charset="0"/>
              <a:cs typeface="Times New Roman" panose="02020603050405020304" pitchFamily="18" charset="0"/>
            </a:rPr>
            <a:t>, including areas such as forming and maintaining positive relationships, listening skills, and conflict resolution </a:t>
          </a:r>
        </a:p>
      </dgm:t>
    </dgm:pt>
    <dgm:pt modelId="{70603CA9-EC06-42CE-B7D3-25A6E21C398C}" type="parTrans" cxnId="{C0A330D6-9099-425F-BA06-B5D2B737366E}">
      <dgm:prSet/>
      <dgm:spPr/>
      <dgm:t>
        <a:bodyPr/>
        <a:lstStyle/>
        <a:p>
          <a:endParaRPr lang="en-US"/>
        </a:p>
      </dgm:t>
    </dgm:pt>
    <dgm:pt modelId="{51310E38-08BF-4F78-9AE1-FF9C891D47B8}" type="sibTrans" cxnId="{C0A330D6-9099-425F-BA06-B5D2B737366E}">
      <dgm:prSet/>
      <dgm:spPr/>
      <dgm:t>
        <a:bodyPr/>
        <a:lstStyle/>
        <a:p>
          <a:endParaRPr lang="en-US"/>
        </a:p>
      </dgm:t>
    </dgm:pt>
    <dgm:pt modelId="{01BB459F-F95A-4BA3-A9BC-BBD09094B757}">
      <dgm:prSet/>
      <dgm:spPr/>
      <dgm:t>
        <a:bodyPr/>
        <a:lstStyle/>
        <a:p>
          <a:pPr>
            <a:lnSpc>
              <a:spcPct val="100000"/>
            </a:lnSpc>
          </a:pPr>
          <a:r>
            <a:rPr lang="en-US" b="1">
              <a:latin typeface="Times New Roman" panose="02020603050405020304" pitchFamily="18" charset="0"/>
              <a:cs typeface="Times New Roman" panose="02020603050405020304" pitchFamily="18" charset="0"/>
            </a:rPr>
            <a:t>Self-management skills</a:t>
          </a:r>
          <a:r>
            <a:rPr lang="en-US">
              <a:latin typeface="Times New Roman" panose="02020603050405020304" pitchFamily="18" charset="0"/>
              <a:cs typeface="Times New Roman" panose="02020603050405020304" pitchFamily="18" charset="0"/>
            </a:rPr>
            <a:t>, including both organizational skills, such as managing time and tasks, and affective skills, such as managing state of mind and motivation. </a:t>
          </a:r>
        </a:p>
      </dgm:t>
    </dgm:pt>
    <dgm:pt modelId="{DCE0FB4E-6798-450D-85A4-9EEDEFCE01DF}" type="parTrans" cxnId="{5F2197F0-8728-4E61-87F6-7F75F9B64ADF}">
      <dgm:prSet/>
      <dgm:spPr/>
      <dgm:t>
        <a:bodyPr/>
        <a:lstStyle/>
        <a:p>
          <a:endParaRPr lang="en-US"/>
        </a:p>
      </dgm:t>
    </dgm:pt>
    <dgm:pt modelId="{EC9C7D2F-DC63-4A4B-B5EA-3F6ADBA77921}" type="sibTrans" cxnId="{5F2197F0-8728-4E61-87F6-7F75F9B64ADF}">
      <dgm:prSet/>
      <dgm:spPr/>
      <dgm:t>
        <a:bodyPr/>
        <a:lstStyle/>
        <a:p>
          <a:endParaRPr lang="en-US"/>
        </a:p>
      </dgm:t>
    </dgm:pt>
    <dgm:pt modelId="{2AEC92B3-1FF1-42C3-84BA-B10C6ABAF1F1}" type="pres">
      <dgm:prSet presAssocID="{F3F2B89E-2743-4FBF-BD02-129AE4856E03}" presName="root" presStyleCnt="0">
        <dgm:presLayoutVars>
          <dgm:dir/>
          <dgm:resizeHandles val="exact"/>
        </dgm:presLayoutVars>
      </dgm:prSet>
      <dgm:spPr/>
    </dgm:pt>
    <dgm:pt modelId="{08D155A2-E191-4543-BEF2-2B8D237D8F6A}" type="pres">
      <dgm:prSet presAssocID="{5AE43E30-4256-41E5-B78D-254AB5004F2C}" presName="compNode" presStyleCnt="0"/>
      <dgm:spPr/>
    </dgm:pt>
    <dgm:pt modelId="{FC427E26-CB27-45EE-9F4F-0200D070EACF}" type="pres">
      <dgm:prSet presAssocID="{5AE43E30-4256-41E5-B78D-254AB5004F2C}" presName="bgRect" presStyleLbl="bgShp" presStyleIdx="0" presStyleCnt="5"/>
      <dgm:spPr/>
    </dgm:pt>
    <dgm:pt modelId="{82851F1C-5C8D-4750-9E69-AD738C4EE067}" type="pres">
      <dgm:prSet presAssocID="{5AE43E30-4256-41E5-B78D-254AB5004F2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F765F5C3-F953-4B99-9030-8BB1F29CB3CB}" type="pres">
      <dgm:prSet presAssocID="{5AE43E30-4256-41E5-B78D-254AB5004F2C}" presName="spaceRect" presStyleCnt="0"/>
      <dgm:spPr/>
    </dgm:pt>
    <dgm:pt modelId="{1B431430-F0EB-4115-9B9A-A94D17E8DD83}" type="pres">
      <dgm:prSet presAssocID="{5AE43E30-4256-41E5-B78D-254AB5004F2C}" presName="parTx" presStyleLbl="revTx" presStyleIdx="0" presStyleCnt="5">
        <dgm:presLayoutVars>
          <dgm:chMax val="0"/>
          <dgm:chPref val="0"/>
        </dgm:presLayoutVars>
      </dgm:prSet>
      <dgm:spPr/>
    </dgm:pt>
    <dgm:pt modelId="{C43477C3-E718-446A-88DF-A2F07D985844}" type="pres">
      <dgm:prSet presAssocID="{3C4A5ABB-C100-4D84-8911-2F5E288B7273}" presName="sibTrans" presStyleCnt="0"/>
      <dgm:spPr/>
    </dgm:pt>
    <dgm:pt modelId="{E925F8DD-D64A-410D-9D55-408065A91434}" type="pres">
      <dgm:prSet presAssocID="{9B3763A1-72B3-4C5F-B404-8E114B0E9DA3}" presName="compNode" presStyleCnt="0"/>
      <dgm:spPr/>
    </dgm:pt>
    <dgm:pt modelId="{C08362D6-BB8B-4491-97E9-8B815147E97C}" type="pres">
      <dgm:prSet presAssocID="{9B3763A1-72B3-4C5F-B404-8E114B0E9DA3}" presName="bgRect" presStyleLbl="bgShp" presStyleIdx="1" presStyleCnt="5"/>
      <dgm:spPr/>
    </dgm:pt>
    <dgm:pt modelId="{BD236A8A-CE07-4CB6-A0CE-411A627B5B67}" type="pres">
      <dgm:prSet presAssocID="{9B3763A1-72B3-4C5F-B404-8E114B0E9DA3}"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rson with Idea"/>
        </a:ext>
      </dgm:extLst>
    </dgm:pt>
    <dgm:pt modelId="{838427D8-3124-4B7F-A88D-9517282D1E02}" type="pres">
      <dgm:prSet presAssocID="{9B3763A1-72B3-4C5F-B404-8E114B0E9DA3}" presName="spaceRect" presStyleCnt="0"/>
      <dgm:spPr/>
    </dgm:pt>
    <dgm:pt modelId="{CA3272BF-F1FD-45BE-A441-5400B617BED2}" type="pres">
      <dgm:prSet presAssocID="{9B3763A1-72B3-4C5F-B404-8E114B0E9DA3}" presName="parTx" presStyleLbl="revTx" presStyleIdx="1" presStyleCnt="5">
        <dgm:presLayoutVars>
          <dgm:chMax val="0"/>
          <dgm:chPref val="0"/>
        </dgm:presLayoutVars>
      </dgm:prSet>
      <dgm:spPr/>
    </dgm:pt>
    <dgm:pt modelId="{85939DEE-79E9-4C3F-AE1D-782D8F9019F1}" type="pres">
      <dgm:prSet presAssocID="{5C1401DB-937D-4C76-A5BE-D6119487020C}" presName="sibTrans" presStyleCnt="0"/>
      <dgm:spPr/>
    </dgm:pt>
    <dgm:pt modelId="{6C4F2862-3122-4BAB-B736-2A48DA160AD5}" type="pres">
      <dgm:prSet presAssocID="{462E79EC-079F-4C4E-B0FC-C9AFF4D66303}" presName="compNode" presStyleCnt="0"/>
      <dgm:spPr/>
    </dgm:pt>
    <dgm:pt modelId="{F1C4F672-4C27-4D61-8FA1-9396274F3465}" type="pres">
      <dgm:prSet presAssocID="{462E79EC-079F-4C4E-B0FC-C9AFF4D66303}" presName="bgRect" presStyleLbl="bgShp" presStyleIdx="2" presStyleCnt="5"/>
      <dgm:spPr/>
    </dgm:pt>
    <dgm:pt modelId="{38C099D7-EC9D-440C-AEFF-9882A9A7ED1F}" type="pres">
      <dgm:prSet presAssocID="{462E79EC-079F-4C4E-B0FC-C9AFF4D6630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at"/>
        </a:ext>
      </dgm:extLst>
    </dgm:pt>
    <dgm:pt modelId="{6117A98C-0195-4101-84C3-840023509F7E}" type="pres">
      <dgm:prSet presAssocID="{462E79EC-079F-4C4E-B0FC-C9AFF4D66303}" presName="spaceRect" presStyleCnt="0"/>
      <dgm:spPr/>
    </dgm:pt>
    <dgm:pt modelId="{76DB5A24-C64A-4C86-8185-69F604E2F565}" type="pres">
      <dgm:prSet presAssocID="{462E79EC-079F-4C4E-B0FC-C9AFF4D66303}" presName="parTx" presStyleLbl="revTx" presStyleIdx="2" presStyleCnt="5">
        <dgm:presLayoutVars>
          <dgm:chMax val="0"/>
          <dgm:chPref val="0"/>
        </dgm:presLayoutVars>
      </dgm:prSet>
      <dgm:spPr/>
    </dgm:pt>
    <dgm:pt modelId="{7D064CF4-6BE9-49C5-9D01-CBE02D702967}" type="pres">
      <dgm:prSet presAssocID="{5ACB6DD3-389C-40CD-9F11-4D01970F5E2A}" presName="sibTrans" presStyleCnt="0"/>
      <dgm:spPr/>
    </dgm:pt>
    <dgm:pt modelId="{1D6B0986-69AC-4AFC-AB46-9049CEABCBD6}" type="pres">
      <dgm:prSet presAssocID="{B7F4F687-D745-49B1-9C7D-44180E912066}" presName="compNode" presStyleCnt="0"/>
      <dgm:spPr/>
    </dgm:pt>
    <dgm:pt modelId="{08013776-F2E4-4DC1-871A-C476C88A9EC7}" type="pres">
      <dgm:prSet presAssocID="{B7F4F687-D745-49B1-9C7D-44180E912066}" presName="bgRect" presStyleLbl="bgShp" presStyleIdx="3" presStyleCnt="5"/>
      <dgm:spPr/>
    </dgm:pt>
    <dgm:pt modelId="{CB6E2760-EC49-48A2-ADBF-CFEC4DB302DE}" type="pres">
      <dgm:prSet presAssocID="{B7F4F687-D745-49B1-9C7D-44180E912066}"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andshake"/>
        </a:ext>
      </dgm:extLst>
    </dgm:pt>
    <dgm:pt modelId="{D7573D41-8004-4F99-B600-A48A3CFFF966}" type="pres">
      <dgm:prSet presAssocID="{B7F4F687-D745-49B1-9C7D-44180E912066}" presName="spaceRect" presStyleCnt="0"/>
      <dgm:spPr/>
    </dgm:pt>
    <dgm:pt modelId="{3872B0D1-05C1-4ED5-B333-04574E918842}" type="pres">
      <dgm:prSet presAssocID="{B7F4F687-D745-49B1-9C7D-44180E912066}" presName="parTx" presStyleLbl="revTx" presStyleIdx="3" presStyleCnt="5">
        <dgm:presLayoutVars>
          <dgm:chMax val="0"/>
          <dgm:chPref val="0"/>
        </dgm:presLayoutVars>
      </dgm:prSet>
      <dgm:spPr/>
    </dgm:pt>
    <dgm:pt modelId="{084603B3-58B5-4FBA-9023-7C6B7D9DAE2A}" type="pres">
      <dgm:prSet presAssocID="{51310E38-08BF-4F78-9AE1-FF9C891D47B8}" presName="sibTrans" presStyleCnt="0"/>
      <dgm:spPr/>
    </dgm:pt>
    <dgm:pt modelId="{9B6AC605-F9A9-4639-8469-41F807F9FE58}" type="pres">
      <dgm:prSet presAssocID="{01BB459F-F95A-4BA3-A9BC-BBD09094B757}" presName="compNode" presStyleCnt="0"/>
      <dgm:spPr/>
    </dgm:pt>
    <dgm:pt modelId="{E9C34DFB-F1BE-49CF-96C6-096915C78DE7}" type="pres">
      <dgm:prSet presAssocID="{01BB459F-F95A-4BA3-A9BC-BBD09094B757}" presName="bgRect" presStyleLbl="bgShp" presStyleIdx="4" presStyleCnt="5"/>
      <dgm:spPr/>
    </dgm:pt>
    <dgm:pt modelId="{DA57A47B-294F-424C-AF91-684A5D35D5D0}" type="pres">
      <dgm:prSet presAssocID="{01BB459F-F95A-4BA3-A9BC-BBD09094B757}"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Office Worker"/>
        </a:ext>
      </dgm:extLst>
    </dgm:pt>
    <dgm:pt modelId="{BC861063-97F3-4873-9A30-0D9254583FC4}" type="pres">
      <dgm:prSet presAssocID="{01BB459F-F95A-4BA3-A9BC-BBD09094B757}" presName="spaceRect" presStyleCnt="0"/>
      <dgm:spPr/>
    </dgm:pt>
    <dgm:pt modelId="{597C6B57-74C5-496C-87E4-67841D31B764}" type="pres">
      <dgm:prSet presAssocID="{01BB459F-F95A-4BA3-A9BC-BBD09094B757}" presName="parTx" presStyleLbl="revTx" presStyleIdx="4" presStyleCnt="5">
        <dgm:presLayoutVars>
          <dgm:chMax val="0"/>
          <dgm:chPref val="0"/>
        </dgm:presLayoutVars>
      </dgm:prSet>
      <dgm:spPr/>
    </dgm:pt>
  </dgm:ptLst>
  <dgm:cxnLst>
    <dgm:cxn modelId="{8B091F05-31E6-417B-9461-88258071A15B}" type="presOf" srcId="{F3F2B89E-2743-4FBF-BD02-129AE4856E03}" destId="{2AEC92B3-1FF1-42C3-84BA-B10C6ABAF1F1}" srcOrd="0" destOrd="0" presId="urn:microsoft.com/office/officeart/2018/2/layout/IconVerticalSolidList"/>
    <dgm:cxn modelId="{BE503711-CDA9-4DED-91ED-8BFB28549353}" type="presOf" srcId="{01BB459F-F95A-4BA3-A9BC-BBD09094B757}" destId="{597C6B57-74C5-496C-87E4-67841D31B764}" srcOrd="0" destOrd="0" presId="urn:microsoft.com/office/officeart/2018/2/layout/IconVerticalSolidList"/>
    <dgm:cxn modelId="{8002833F-48CD-4859-972B-2139C890850C}" type="presOf" srcId="{462E79EC-079F-4C4E-B0FC-C9AFF4D66303}" destId="{76DB5A24-C64A-4C86-8185-69F604E2F565}" srcOrd="0" destOrd="0" presId="urn:microsoft.com/office/officeart/2018/2/layout/IconVerticalSolidList"/>
    <dgm:cxn modelId="{32FB257E-F352-4512-B6F4-D3D2185A4A41}" srcId="{F3F2B89E-2743-4FBF-BD02-129AE4856E03}" destId="{9B3763A1-72B3-4C5F-B404-8E114B0E9DA3}" srcOrd="1" destOrd="0" parTransId="{E698D310-EE30-4044-993A-6D4227A10F4E}" sibTransId="{5C1401DB-937D-4C76-A5BE-D6119487020C}"/>
    <dgm:cxn modelId="{28BC6284-C0A0-4F16-88B6-876FC04EC0CB}" srcId="{F3F2B89E-2743-4FBF-BD02-129AE4856E03}" destId="{5AE43E30-4256-41E5-B78D-254AB5004F2C}" srcOrd="0" destOrd="0" parTransId="{60B22212-61CB-45D8-B60D-3A927EA669A7}" sibTransId="{3C4A5ABB-C100-4D84-8911-2F5E288B7273}"/>
    <dgm:cxn modelId="{C4CF85BB-2A25-463D-A869-C9997C9D553A}" srcId="{F3F2B89E-2743-4FBF-BD02-129AE4856E03}" destId="{462E79EC-079F-4C4E-B0FC-C9AFF4D66303}" srcOrd="2" destOrd="0" parTransId="{05D05221-EDA6-4B11-AC60-A6A80D137BF5}" sibTransId="{5ACB6DD3-389C-40CD-9F11-4D01970F5E2A}"/>
    <dgm:cxn modelId="{B48D66BC-8DC0-4799-95DD-C6A312422281}" type="presOf" srcId="{9B3763A1-72B3-4C5F-B404-8E114B0E9DA3}" destId="{CA3272BF-F1FD-45BE-A441-5400B617BED2}" srcOrd="0" destOrd="0" presId="urn:microsoft.com/office/officeart/2018/2/layout/IconVerticalSolidList"/>
    <dgm:cxn modelId="{FDFDDEC1-E99D-4009-A8C2-034848919EE6}" type="presOf" srcId="{5AE43E30-4256-41E5-B78D-254AB5004F2C}" destId="{1B431430-F0EB-4115-9B9A-A94D17E8DD83}" srcOrd="0" destOrd="0" presId="urn:microsoft.com/office/officeart/2018/2/layout/IconVerticalSolidList"/>
    <dgm:cxn modelId="{C0A330D6-9099-425F-BA06-B5D2B737366E}" srcId="{F3F2B89E-2743-4FBF-BD02-129AE4856E03}" destId="{B7F4F687-D745-49B1-9C7D-44180E912066}" srcOrd="3" destOrd="0" parTransId="{70603CA9-EC06-42CE-B7D3-25A6E21C398C}" sibTransId="{51310E38-08BF-4F78-9AE1-FF9C891D47B8}"/>
    <dgm:cxn modelId="{5F2197F0-8728-4E61-87F6-7F75F9B64ADF}" srcId="{F3F2B89E-2743-4FBF-BD02-129AE4856E03}" destId="{01BB459F-F95A-4BA3-A9BC-BBD09094B757}" srcOrd="4" destOrd="0" parTransId="{DCE0FB4E-6798-450D-85A4-9EEDEFCE01DF}" sibTransId="{EC9C7D2F-DC63-4A4B-B5EA-3F6ADBA77921}"/>
    <dgm:cxn modelId="{DABA58FF-024A-42EF-A7DB-F3C456A23A8C}" type="presOf" srcId="{B7F4F687-D745-49B1-9C7D-44180E912066}" destId="{3872B0D1-05C1-4ED5-B333-04574E918842}" srcOrd="0" destOrd="0" presId="urn:microsoft.com/office/officeart/2018/2/layout/IconVerticalSolidList"/>
    <dgm:cxn modelId="{41CD43F6-132F-4786-A9C1-6CCD2E5CE116}" type="presParOf" srcId="{2AEC92B3-1FF1-42C3-84BA-B10C6ABAF1F1}" destId="{08D155A2-E191-4543-BEF2-2B8D237D8F6A}" srcOrd="0" destOrd="0" presId="urn:microsoft.com/office/officeart/2018/2/layout/IconVerticalSolidList"/>
    <dgm:cxn modelId="{5DEBEF88-0596-47F4-9184-5B1159B7F0B9}" type="presParOf" srcId="{08D155A2-E191-4543-BEF2-2B8D237D8F6A}" destId="{FC427E26-CB27-45EE-9F4F-0200D070EACF}" srcOrd="0" destOrd="0" presId="urn:microsoft.com/office/officeart/2018/2/layout/IconVerticalSolidList"/>
    <dgm:cxn modelId="{28BCC9E9-F4F8-473B-A676-C9DFB399D69D}" type="presParOf" srcId="{08D155A2-E191-4543-BEF2-2B8D237D8F6A}" destId="{82851F1C-5C8D-4750-9E69-AD738C4EE067}" srcOrd="1" destOrd="0" presId="urn:microsoft.com/office/officeart/2018/2/layout/IconVerticalSolidList"/>
    <dgm:cxn modelId="{B1400983-D3FE-4600-9031-10CD4765C8DC}" type="presParOf" srcId="{08D155A2-E191-4543-BEF2-2B8D237D8F6A}" destId="{F765F5C3-F953-4B99-9030-8BB1F29CB3CB}" srcOrd="2" destOrd="0" presId="urn:microsoft.com/office/officeart/2018/2/layout/IconVerticalSolidList"/>
    <dgm:cxn modelId="{16CE225B-2FDB-4EBA-8AE1-E683A79F6800}" type="presParOf" srcId="{08D155A2-E191-4543-BEF2-2B8D237D8F6A}" destId="{1B431430-F0EB-4115-9B9A-A94D17E8DD83}" srcOrd="3" destOrd="0" presId="urn:microsoft.com/office/officeart/2018/2/layout/IconVerticalSolidList"/>
    <dgm:cxn modelId="{95BCB207-9151-4C12-B321-FCABDF40E9C0}" type="presParOf" srcId="{2AEC92B3-1FF1-42C3-84BA-B10C6ABAF1F1}" destId="{C43477C3-E718-446A-88DF-A2F07D985844}" srcOrd="1" destOrd="0" presId="urn:microsoft.com/office/officeart/2018/2/layout/IconVerticalSolidList"/>
    <dgm:cxn modelId="{A4546CF5-C7DB-4119-89F9-88D58641F0F5}" type="presParOf" srcId="{2AEC92B3-1FF1-42C3-84BA-B10C6ABAF1F1}" destId="{E925F8DD-D64A-410D-9D55-408065A91434}" srcOrd="2" destOrd="0" presId="urn:microsoft.com/office/officeart/2018/2/layout/IconVerticalSolidList"/>
    <dgm:cxn modelId="{C958AB76-E6C9-4B38-910D-3ED3868FDD2C}" type="presParOf" srcId="{E925F8DD-D64A-410D-9D55-408065A91434}" destId="{C08362D6-BB8B-4491-97E9-8B815147E97C}" srcOrd="0" destOrd="0" presId="urn:microsoft.com/office/officeart/2018/2/layout/IconVerticalSolidList"/>
    <dgm:cxn modelId="{1FB241B2-838F-47CD-8AC2-C9E11BBF9760}" type="presParOf" srcId="{E925F8DD-D64A-410D-9D55-408065A91434}" destId="{BD236A8A-CE07-4CB6-A0CE-411A627B5B67}" srcOrd="1" destOrd="0" presId="urn:microsoft.com/office/officeart/2018/2/layout/IconVerticalSolidList"/>
    <dgm:cxn modelId="{16E3B456-D2BF-49B7-A325-9F70E845AC0B}" type="presParOf" srcId="{E925F8DD-D64A-410D-9D55-408065A91434}" destId="{838427D8-3124-4B7F-A88D-9517282D1E02}" srcOrd="2" destOrd="0" presId="urn:microsoft.com/office/officeart/2018/2/layout/IconVerticalSolidList"/>
    <dgm:cxn modelId="{9267DCE0-D35F-4ADB-978D-60ADC96324F7}" type="presParOf" srcId="{E925F8DD-D64A-410D-9D55-408065A91434}" destId="{CA3272BF-F1FD-45BE-A441-5400B617BED2}" srcOrd="3" destOrd="0" presId="urn:microsoft.com/office/officeart/2018/2/layout/IconVerticalSolidList"/>
    <dgm:cxn modelId="{CC83FCD0-D0CB-4CD3-BC41-CB609B78FB6F}" type="presParOf" srcId="{2AEC92B3-1FF1-42C3-84BA-B10C6ABAF1F1}" destId="{85939DEE-79E9-4C3F-AE1D-782D8F9019F1}" srcOrd="3" destOrd="0" presId="urn:microsoft.com/office/officeart/2018/2/layout/IconVerticalSolidList"/>
    <dgm:cxn modelId="{57B56E8B-708F-4A81-BFBC-1D826B235D67}" type="presParOf" srcId="{2AEC92B3-1FF1-42C3-84BA-B10C6ABAF1F1}" destId="{6C4F2862-3122-4BAB-B736-2A48DA160AD5}" srcOrd="4" destOrd="0" presId="urn:microsoft.com/office/officeart/2018/2/layout/IconVerticalSolidList"/>
    <dgm:cxn modelId="{AA6BD05B-D0E9-4FBA-BE26-FA88B47E50E7}" type="presParOf" srcId="{6C4F2862-3122-4BAB-B736-2A48DA160AD5}" destId="{F1C4F672-4C27-4D61-8FA1-9396274F3465}" srcOrd="0" destOrd="0" presId="urn:microsoft.com/office/officeart/2018/2/layout/IconVerticalSolidList"/>
    <dgm:cxn modelId="{F6CB2F15-14A9-42AD-B4FE-95C48CC4033E}" type="presParOf" srcId="{6C4F2862-3122-4BAB-B736-2A48DA160AD5}" destId="{38C099D7-EC9D-440C-AEFF-9882A9A7ED1F}" srcOrd="1" destOrd="0" presId="urn:microsoft.com/office/officeart/2018/2/layout/IconVerticalSolidList"/>
    <dgm:cxn modelId="{89F2FC8B-D07B-48E3-AB98-267FBA2B64DA}" type="presParOf" srcId="{6C4F2862-3122-4BAB-B736-2A48DA160AD5}" destId="{6117A98C-0195-4101-84C3-840023509F7E}" srcOrd="2" destOrd="0" presId="urn:microsoft.com/office/officeart/2018/2/layout/IconVerticalSolidList"/>
    <dgm:cxn modelId="{1736B21D-4549-457C-9E8D-9D0E212EDDFE}" type="presParOf" srcId="{6C4F2862-3122-4BAB-B736-2A48DA160AD5}" destId="{76DB5A24-C64A-4C86-8185-69F604E2F565}" srcOrd="3" destOrd="0" presId="urn:microsoft.com/office/officeart/2018/2/layout/IconVerticalSolidList"/>
    <dgm:cxn modelId="{5A34770C-FB32-495B-8701-2A063A54456F}" type="presParOf" srcId="{2AEC92B3-1FF1-42C3-84BA-B10C6ABAF1F1}" destId="{7D064CF4-6BE9-49C5-9D01-CBE02D702967}" srcOrd="5" destOrd="0" presId="urn:microsoft.com/office/officeart/2018/2/layout/IconVerticalSolidList"/>
    <dgm:cxn modelId="{76ED835D-AC22-4960-8D96-FFD150BEF143}" type="presParOf" srcId="{2AEC92B3-1FF1-42C3-84BA-B10C6ABAF1F1}" destId="{1D6B0986-69AC-4AFC-AB46-9049CEABCBD6}" srcOrd="6" destOrd="0" presId="urn:microsoft.com/office/officeart/2018/2/layout/IconVerticalSolidList"/>
    <dgm:cxn modelId="{5BBBF2BE-F0CD-41B4-99E3-E787827F429E}" type="presParOf" srcId="{1D6B0986-69AC-4AFC-AB46-9049CEABCBD6}" destId="{08013776-F2E4-4DC1-871A-C476C88A9EC7}" srcOrd="0" destOrd="0" presId="urn:microsoft.com/office/officeart/2018/2/layout/IconVerticalSolidList"/>
    <dgm:cxn modelId="{BB37D02C-3360-49E3-A905-AA55324D22AA}" type="presParOf" srcId="{1D6B0986-69AC-4AFC-AB46-9049CEABCBD6}" destId="{CB6E2760-EC49-48A2-ADBF-CFEC4DB302DE}" srcOrd="1" destOrd="0" presId="urn:microsoft.com/office/officeart/2018/2/layout/IconVerticalSolidList"/>
    <dgm:cxn modelId="{9A423ACD-8CC6-4BF6-A77D-85546047A88E}" type="presParOf" srcId="{1D6B0986-69AC-4AFC-AB46-9049CEABCBD6}" destId="{D7573D41-8004-4F99-B600-A48A3CFFF966}" srcOrd="2" destOrd="0" presId="urn:microsoft.com/office/officeart/2018/2/layout/IconVerticalSolidList"/>
    <dgm:cxn modelId="{D75E8292-517A-4E0E-933D-B1AA9FD0F186}" type="presParOf" srcId="{1D6B0986-69AC-4AFC-AB46-9049CEABCBD6}" destId="{3872B0D1-05C1-4ED5-B333-04574E918842}" srcOrd="3" destOrd="0" presId="urn:microsoft.com/office/officeart/2018/2/layout/IconVerticalSolidList"/>
    <dgm:cxn modelId="{7F54F267-99E4-4FF3-8159-C740B5E2038E}" type="presParOf" srcId="{2AEC92B3-1FF1-42C3-84BA-B10C6ABAF1F1}" destId="{084603B3-58B5-4FBA-9023-7C6B7D9DAE2A}" srcOrd="7" destOrd="0" presId="urn:microsoft.com/office/officeart/2018/2/layout/IconVerticalSolidList"/>
    <dgm:cxn modelId="{5AE56A91-6533-4311-8325-60450D691D99}" type="presParOf" srcId="{2AEC92B3-1FF1-42C3-84BA-B10C6ABAF1F1}" destId="{9B6AC605-F9A9-4639-8469-41F807F9FE58}" srcOrd="8" destOrd="0" presId="urn:microsoft.com/office/officeart/2018/2/layout/IconVerticalSolidList"/>
    <dgm:cxn modelId="{C44B543E-32C0-4DC8-8529-3A6131F8279F}" type="presParOf" srcId="{9B6AC605-F9A9-4639-8469-41F807F9FE58}" destId="{E9C34DFB-F1BE-49CF-96C6-096915C78DE7}" srcOrd="0" destOrd="0" presId="urn:microsoft.com/office/officeart/2018/2/layout/IconVerticalSolidList"/>
    <dgm:cxn modelId="{E00ED49C-AC2D-4BFF-AE7B-73C1840E27FB}" type="presParOf" srcId="{9B6AC605-F9A9-4639-8469-41F807F9FE58}" destId="{DA57A47B-294F-424C-AF91-684A5D35D5D0}" srcOrd="1" destOrd="0" presId="urn:microsoft.com/office/officeart/2018/2/layout/IconVerticalSolidList"/>
    <dgm:cxn modelId="{9AA0D956-890E-4B39-B550-0FA4D6ABF7AC}" type="presParOf" srcId="{9B6AC605-F9A9-4639-8469-41F807F9FE58}" destId="{BC861063-97F3-4873-9A30-0D9254583FC4}" srcOrd="2" destOrd="0" presId="urn:microsoft.com/office/officeart/2018/2/layout/IconVerticalSolidList"/>
    <dgm:cxn modelId="{A4F6295B-1CCA-4AC5-BD70-5ADFA78E0F8C}" type="presParOf" srcId="{9B6AC605-F9A9-4639-8469-41F807F9FE58}" destId="{597C6B57-74C5-496C-87E4-67841D31B76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94EA4F1-4F50-4BCC-9809-4961D9802857}"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00F15DD4-CD7F-4352-B78A-81D560709D54}">
      <dgm:prSet/>
      <dgm:spPr/>
      <dgm:t>
        <a:bodyPr/>
        <a:lstStyle/>
        <a:p>
          <a:r>
            <a:rPr lang="en-US">
              <a:latin typeface="Times New Roman"/>
              <a:cs typeface="Times New Roman"/>
            </a:rPr>
            <a:t>The IB Diploma Program (DP) is an academically challenging and balanced program of education with final examinations that prepares students, aged 16 to 19, for success at university and life beyond. </a:t>
          </a:r>
        </a:p>
      </dgm:t>
    </dgm:pt>
    <dgm:pt modelId="{DE6B4337-BBF8-4BE3-B2AB-E5154446E1DB}" type="parTrans" cxnId="{416DB4A4-DB5B-4267-A325-A28AB6B4A5CE}">
      <dgm:prSet/>
      <dgm:spPr/>
      <dgm:t>
        <a:bodyPr/>
        <a:lstStyle/>
        <a:p>
          <a:endParaRPr lang="en-US"/>
        </a:p>
      </dgm:t>
    </dgm:pt>
    <dgm:pt modelId="{DA98D690-D692-43D5-B2F6-365E24CECB2B}" type="sibTrans" cxnId="{416DB4A4-DB5B-4267-A325-A28AB6B4A5CE}">
      <dgm:prSet/>
      <dgm:spPr/>
      <dgm:t>
        <a:bodyPr/>
        <a:lstStyle/>
        <a:p>
          <a:endParaRPr lang="en-US"/>
        </a:p>
      </dgm:t>
    </dgm:pt>
    <dgm:pt modelId="{AF4D30D9-8AFB-46D4-B71C-7EF95401AF47}">
      <dgm:prSet/>
      <dgm:spPr/>
      <dgm:t>
        <a:bodyPr/>
        <a:lstStyle/>
        <a:p>
          <a:r>
            <a:rPr lang="en-US">
              <a:latin typeface="Times New Roman"/>
              <a:cs typeface="Times New Roman"/>
            </a:rPr>
            <a:t>It has been designed to address the intellectual, social, emotional and physical well-being of students. </a:t>
          </a:r>
        </a:p>
      </dgm:t>
    </dgm:pt>
    <dgm:pt modelId="{CBFA4859-1FDE-4CB3-B7C9-79DE305AC01B}" type="parTrans" cxnId="{11E54706-21EB-4498-9C6F-8E420276EC55}">
      <dgm:prSet/>
      <dgm:spPr/>
      <dgm:t>
        <a:bodyPr/>
        <a:lstStyle/>
        <a:p>
          <a:endParaRPr lang="en-US"/>
        </a:p>
      </dgm:t>
    </dgm:pt>
    <dgm:pt modelId="{D4214808-AAB8-4A90-8B84-85291AEF7AC2}" type="sibTrans" cxnId="{11E54706-21EB-4498-9C6F-8E420276EC55}">
      <dgm:prSet/>
      <dgm:spPr/>
      <dgm:t>
        <a:bodyPr/>
        <a:lstStyle/>
        <a:p>
          <a:endParaRPr lang="en-US"/>
        </a:p>
      </dgm:t>
    </dgm:pt>
    <dgm:pt modelId="{8AC37E53-4CE4-49EE-80FF-B4604829391B}">
      <dgm:prSet/>
      <dgm:spPr/>
      <dgm:t>
        <a:bodyPr/>
        <a:lstStyle/>
        <a:p>
          <a:r>
            <a:rPr lang="en-US">
              <a:latin typeface="Times New Roman"/>
              <a:cs typeface="Times New Roman"/>
            </a:rPr>
            <a:t>The program has gained recognition and respect from the world’s leading universities.</a:t>
          </a:r>
        </a:p>
      </dgm:t>
    </dgm:pt>
    <dgm:pt modelId="{939B89A2-BE3C-4DBD-ADF1-8CB44005C095}" type="parTrans" cxnId="{9661FF13-0676-49A8-9083-533D81B983A5}">
      <dgm:prSet/>
      <dgm:spPr/>
      <dgm:t>
        <a:bodyPr/>
        <a:lstStyle/>
        <a:p>
          <a:endParaRPr lang="en-US"/>
        </a:p>
      </dgm:t>
    </dgm:pt>
    <dgm:pt modelId="{755349E0-AE8C-4171-8506-CEBCF269AF50}" type="sibTrans" cxnId="{9661FF13-0676-49A8-9083-533D81B983A5}">
      <dgm:prSet/>
      <dgm:spPr/>
      <dgm:t>
        <a:bodyPr/>
        <a:lstStyle/>
        <a:p>
          <a:endParaRPr lang="en-US"/>
        </a:p>
      </dgm:t>
    </dgm:pt>
    <dgm:pt modelId="{1418D7D9-C849-40F5-B4EB-D27E9CB609F1}">
      <dgm:prSet/>
      <dgm:spPr/>
      <dgm:t>
        <a:bodyPr/>
        <a:lstStyle/>
        <a:p>
          <a:endParaRPr lang="en-US">
            <a:latin typeface="Times New Roman" panose="02020603050405020304" pitchFamily="18" charset="0"/>
            <a:cs typeface="Times New Roman" panose="02020603050405020304" pitchFamily="18" charset="0"/>
          </a:endParaRPr>
        </a:p>
        <a:p>
          <a:r>
            <a:rPr lang="en-US">
              <a:latin typeface="Times New Roman"/>
              <a:cs typeface="Times New Roman"/>
            </a:rPr>
            <a:t>The Diploma Program prepares students for effective participation in a rapidly evolving and increasingly global society</a:t>
          </a:r>
        </a:p>
      </dgm:t>
    </dgm:pt>
    <dgm:pt modelId="{9BDC6B82-CE48-45C6-A133-39EB413CCD80}" type="parTrans" cxnId="{0691BAA2-24CC-4274-86BF-20D2B1F0AF23}">
      <dgm:prSet/>
      <dgm:spPr/>
      <dgm:t>
        <a:bodyPr/>
        <a:lstStyle/>
        <a:p>
          <a:endParaRPr lang="en-US"/>
        </a:p>
      </dgm:t>
    </dgm:pt>
    <dgm:pt modelId="{99A30524-C08C-4503-961C-979AF5D1A642}" type="sibTrans" cxnId="{0691BAA2-24CC-4274-86BF-20D2B1F0AF23}">
      <dgm:prSet/>
      <dgm:spPr/>
      <dgm:t>
        <a:bodyPr/>
        <a:lstStyle/>
        <a:p>
          <a:endParaRPr lang="en-US"/>
        </a:p>
      </dgm:t>
    </dgm:pt>
    <dgm:pt modelId="{E42D61AE-B1C5-4019-B034-709DBEDD344D}">
      <dgm:prSet phldr="0"/>
      <dgm:spPr/>
      <dgm:t>
        <a:bodyPr/>
        <a:lstStyle/>
        <a:p>
          <a:pPr rtl="0"/>
          <a:r>
            <a:rPr lang="en-US">
              <a:latin typeface="Times New Roman"/>
              <a:cs typeface="Times New Roman"/>
            </a:rPr>
            <a:t>The IB Diploma Program is a two-year program for students aged 16-19. (Grades 11 and 12)</a:t>
          </a:r>
        </a:p>
      </dgm:t>
    </dgm:pt>
    <dgm:pt modelId="{6B1AFCA6-175D-4165-BD7C-88048DD542F7}" type="parTrans" cxnId="{24107675-0DEC-429A-8617-2C64935EE11A}">
      <dgm:prSet/>
      <dgm:spPr/>
      <dgm:t>
        <a:bodyPr/>
        <a:lstStyle/>
        <a:p>
          <a:endParaRPr lang="en-US"/>
        </a:p>
      </dgm:t>
    </dgm:pt>
    <dgm:pt modelId="{91883C37-B650-4D2C-B8A8-59A31D59EF2C}" type="sibTrans" cxnId="{24107675-0DEC-429A-8617-2C64935EE11A}">
      <dgm:prSet/>
      <dgm:spPr/>
      <dgm:t>
        <a:bodyPr/>
        <a:lstStyle/>
        <a:p>
          <a:endParaRPr lang="en-US"/>
        </a:p>
      </dgm:t>
    </dgm:pt>
    <dgm:pt modelId="{AE31F7BD-4DAF-0C41-BD87-D2BE70671C24}" type="pres">
      <dgm:prSet presAssocID="{394EA4F1-4F50-4BCC-9809-4961D9802857}" presName="diagram" presStyleCnt="0">
        <dgm:presLayoutVars>
          <dgm:dir/>
          <dgm:resizeHandles val="exact"/>
        </dgm:presLayoutVars>
      </dgm:prSet>
      <dgm:spPr/>
    </dgm:pt>
    <dgm:pt modelId="{3E21C5D0-901F-4152-A6EB-62A814A74DD7}" type="pres">
      <dgm:prSet presAssocID="{E42D61AE-B1C5-4019-B034-709DBEDD344D}" presName="node" presStyleLbl="node1" presStyleIdx="0" presStyleCnt="5">
        <dgm:presLayoutVars>
          <dgm:bulletEnabled val="1"/>
        </dgm:presLayoutVars>
      </dgm:prSet>
      <dgm:spPr/>
    </dgm:pt>
    <dgm:pt modelId="{0A6D9A78-EAE2-4F71-BC07-C4E64078A865}" type="pres">
      <dgm:prSet presAssocID="{91883C37-B650-4D2C-B8A8-59A31D59EF2C}" presName="sibTrans" presStyleCnt="0"/>
      <dgm:spPr/>
    </dgm:pt>
    <dgm:pt modelId="{5AF6E9A7-4A98-B149-AB5F-A16C399C1A80}" type="pres">
      <dgm:prSet presAssocID="{00F15DD4-CD7F-4352-B78A-81D560709D54}" presName="node" presStyleLbl="node1" presStyleIdx="1" presStyleCnt="5">
        <dgm:presLayoutVars>
          <dgm:bulletEnabled val="1"/>
        </dgm:presLayoutVars>
      </dgm:prSet>
      <dgm:spPr/>
    </dgm:pt>
    <dgm:pt modelId="{A3AC77F0-E2B7-5643-A502-9CC7429261A7}" type="pres">
      <dgm:prSet presAssocID="{DA98D690-D692-43D5-B2F6-365E24CECB2B}" presName="sibTrans" presStyleCnt="0"/>
      <dgm:spPr/>
    </dgm:pt>
    <dgm:pt modelId="{C49D5774-18A7-C04F-B34A-26297ACC0214}" type="pres">
      <dgm:prSet presAssocID="{AF4D30D9-8AFB-46D4-B71C-7EF95401AF47}" presName="node" presStyleLbl="node1" presStyleIdx="2" presStyleCnt="5">
        <dgm:presLayoutVars>
          <dgm:bulletEnabled val="1"/>
        </dgm:presLayoutVars>
      </dgm:prSet>
      <dgm:spPr/>
    </dgm:pt>
    <dgm:pt modelId="{AC02AE55-5441-5D49-B4C5-429C39A37CC4}" type="pres">
      <dgm:prSet presAssocID="{D4214808-AAB8-4A90-8B84-85291AEF7AC2}" presName="sibTrans" presStyleCnt="0"/>
      <dgm:spPr/>
    </dgm:pt>
    <dgm:pt modelId="{99C472D4-148A-3E44-84CA-209E5EAF83E3}" type="pres">
      <dgm:prSet presAssocID="{8AC37E53-4CE4-49EE-80FF-B4604829391B}" presName="node" presStyleLbl="node1" presStyleIdx="3" presStyleCnt="5">
        <dgm:presLayoutVars>
          <dgm:bulletEnabled val="1"/>
        </dgm:presLayoutVars>
      </dgm:prSet>
      <dgm:spPr/>
    </dgm:pt>
    <dgm:pt modelId="{2E11D298-0187-1143-B736-F3641F074BE1}" type="pres">
      <dgm:prSet presAssocID="{755349E0-AE8C-4171-8506-CEBCF269AF50}" presName="sibTrans" presStyleCnt="0"/>
      <dgm:spPr/>
    </dgm:pt>
    <dgm:pt modelId="{98E38096-0D94-4F4E-955D-48EE9C2E9E9E}" type="pres">
      <dgm:prSet presAssocID="{1418D7D9-C849-40F5-B4EB-D27E9CB609F1}" presName="node" presStyleLbl="node1" presStyleIdx="4" presStyleCnt="5">
        <dgm:presLayoutVars>
          <dgm:bulletEnabled val="1"/>
        </dgm:presLayoutVars>
      </dgm:prSet>
      <dgm:spPr/>
    </dgm:pt>
  </dgm:ptLst>
  <dgm:cxnLst>
    <dgm:cxn modelId="{11E54706-21EB-4498-9C6F-8E420276EC55}" srcId="{394EA4F1-4F50-4BCC-9809-4961D9802857}" destId="{AF4D30D9-8AFB-46D4-B71C-7EF95401AF47}" srcOrd="2" destOrd="0" parTransId="{CBFA4859-1FDE-4CB3-B7C9-79DE305AC01B}" sibTransId="{D4214808-AAB8-4A90-8B84-85291AEF7AC2}"/>
    <dgm:cxn modelId="{793FCE11-3D78-4F8A-82CA-913BBFE42B23}" type="presOf" srcId="{AF4D30D9-8AFB-46D4-B71C-7EF95401AF47}" destId="{C49D5774-18A7-C04F-B34A-26297ACC0214}" srcOrd="0" destOrd="0" presId="urn:microsoft.com/office/officeart/2005/8/layout/default"/>
    <dgm:cxn modelId="{9661FF13-0676-49A8-9083-533D81B983A5}" srcId="{394EA4F1-4F50-4BCC-9809-4961D9802857}" destId="{8AC37E53-4CE4-49EE-80FF-B4604829391B}" srcOrd="3" destOrd="0" parTransId="{939B89A2-BE3C-4DBD-ADF1-8CB44005C095}" sibTransId="{755349E0-AE8C-4171-8506-CEBCF269AF50}"/>
    <dgm:cxn modelId="{8816B13F-8B4A-4B85-85B0-1221FB8A03B5}" type="presOf" srcId="{8AC37E53-4CE4-49EE-80FF-B4604829391B}" destId="{99C472D4-148A-3E44-84CA-209E5EAF83E3}" srcOrd="0" destOrd="0" presId="urn:microsoft.com/office/officeart/2005/8/layout/default"/>
    <dgm:cxn modelId="{ADC49F60-B39C-4FA0-B9F2-22E0B35809D4}" type="presOf" srcId="{1418D7D9-C849-40F5-B4EB-D27E9CB609F1}" destId="{98E38096-0D94-4F4E-955D-48EE9C2E9E9E}" srcOrd="0" destOrd="0" presId="urn:microsoft.com/office/officeart/2005/8/layout/default"/>
    <dgm:cxn modelId="{24107675-0DEC-429A-8617-2C64935EE11A}" srcId="{394EA4F1-4F50-4BCC-9809-4961D9802857}" destId="{E42D61AE-B1C5-4019-B034-709DBEDD344D}" srcOrd="0" destOrd="0" parTransId="{6B1AFCA6-175D-4165-BD7C-88048DD542F7}" sibTransId="{91883C37-B650-4D2C-B8A8-59A31D59EF2C}"/>
    <dgm:cxn modelId="{0691BAA2-24CC-4274-86BF-20D2B1F0AF23}" srcId="{394EA4F1-4F50-4BCC-9809-4961D9802857}" destId="{1418D7D9-C849-40F5-B4EB-D27E9CB609F1}" srcOrd="4" destOrd="0" parTransId="{9BDC6B82-CE48-45C6-A133-39EB413CCD80}" sibTransId="{99A30524-C08C-4503-961C-979AF5D1A642}"/>
    <dgm:cxn modelId="{416DB4A4-DB5B-4267-A325-A28AB6B4A5CE}" srcId="{394EA4F1-4F50-4BCC-9809-4961D9802857}" destId="{00F15DD4-CD7F-4352-B78A-81D560709D54}" srcOrd="1" destOrd="0" parTransId="{DE6B4337-BBF8-4BE3-B2AB-E5154446E1DB}" sibTransId="{DA98D690-D692-43D5-B2F6-365E24CECB2B}"/>
    <dgm:cxn modelId="{6DE372B5-5C75-4DF1-9748-27B835C7182A}" type="presOf" srcId="{E42D61AE-B1C5-4019-B034-709DBEDD344D}" destId="{3E21C5D0-901F-4152-A6EB-62A814A74DD7}" srcOrd="0" destOrd="0" presId="urn:microsoft.com/office/officeart/2005/8/layout/default"/>
    <dgm:cxn modelId="{E0BA0CBB-AF86-5847-8D23-86BB733F98DF}" type="presOf" srcId="{394EA4F1-4F50-4BCC-9809-4961D9802857}" destId="{AE31F7BD-4DAF-0C41-BD87-D2BE70671C24}" srcOrd="0" destOrd="0" presId="urn:microsoft.com/office/officeart/2005/8/layout/default"/>
    <dgm:cxn modelId="{35C50DE3-3B7B-4090-B9AE-28BA4C43C602}" type="presOf" srcId="{00F15DD4-CD7F-4352-B78A-81D560709D54}" destId="{5AF6E9A7-4A98-B149-AB5F-A16C399C1A80}" srcOrd="0" destOrd="0" presId="urn:microsoft.com/office/officeart/2005/8/layout/default"/>
    <dgm:cxn modelId="{4EE0893A-66B7-477E-9BB9-09F31F10DC51}" type="presParOf" srcId="{AE31F7BD-4DAF-0C41-BD87-D2BE70671C24}" destId="{3E21C5D0-901F-4152-A6EB-62A814A74DD7}" srcOrd="0" destOrd="0" presId="urn:microsoft.com/office/officeart/2005/8/layout/default"/>
    <dgm:cxn modelId="{3BF60933-7FDC-4DE1-80CF-F5362CB9CC24}" type="presParOf" srcId="{AE31F7BD-4DAF-0C41-BD87-D2BE70671C24}" destId="{0A6D9A78-EAE2-4F71-BC07-C4E64078A865}" srcOrd="1" destOrd="0" presId="urn:microsoft.com/office/officeart/2005/8/layout/default"/>
    <dgm:cxn modelId="{23ED4096-3AB8-4D46-9DBB-BFB44791F698}" type="presParOf" srcId="{AE31F7BD-4DAF-0C41-BD87-D2BE70671C24}" destId="{5AF6E9A7-4A98-B149-AB5F-A16C399C1A80}" srcOrd="2" destOrd="0" presId="urn:microsoft.com/office/officeart/2005/8/layout/default"/>
    <dgm:cxn modelId="{6EB08B9F-4F45-4ECE-AAFD-6E0751A5C268}" type="presParOf" srcId="{AE31F7BD-4DAF-0C41-BD87-D2BE70671C24}" destId="{A3AC77F0-E2B7-5643-A502-9CC7429261A7}" srcOrd="3" destOrd="0" presId="urn:microsoft.com/office/officeart/2005/8/layout/default"/>
    <dgm:cxn modelId="{B50DEE6E-B16E-409A-9FF9-17410D5374B4}" type="presParOf" srcId="{AE31F7BD-4DAF-0C41-BD87-D2BE70671C24}" destId="{C49D5774-18A7-C04F-B34A-26297ACC0214}" srcOrd="4" destOrd="0" presId="urn:microsoft.com/office/officeart/2005/8/layout/default"/>
    <dgm:cxn modelId="{69F48535-AA46-4B15-A93D-6DA9F370E186}" type="presParOf" srcId="{AE31F7BD-4DAF-0C41-BD87-D2BE70671C24}" destId="{AC02AE55-5441-5D49-B4C5-429C39A37CC4}" srcOrd="5" destOrd="0" presId="urn:microsoft.com/office/officeart/2005/8/layout/default"/>
    <dgm:cxn modelId="{E4F1E16B-91F8-4E85-8421-F82686B56A03}" type="presParOf" srcId="{AE31F7BD-4DAF-0C41-BD87-D2BE70671C24}" destId="{99C472D4-148A-3E44-84CA-209E5EAF83E3}" srcOrd="6" destOrd="0" presId="urn:microsoft.com/office/officeart/2005/8/layout/default"/>
    <dgm:cxn modelId="{663A7270-9344-4F43-9834-C5E8B1CB7B9C}" type="presParOf" srcId="{AE31F7BD-4DAF-0C41-BD87-D2BE70671C24}" destId="{2E11D298-0187-1143-B736-F3641F074BE1}" srcOrd="7" destOrd="0" presId="urn:microsoft.com/office/officeart/2005/8/layout/default"/>
    <dgm:cxn modelId="{5AD83E8D-A224-42EA-A03F-E35772CED197}" type="presParOf" srcId="{AE31F7BD-4DAF-0C41-BD87-D2BE70671C24}" destId="{98E38096-0D94-4F4E-955D-48EE9C2E9E9E}"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687F00E-3AAD-48DC-B3BC-A399A279407B}"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7DED3C78-0BFD-4F64-A102-4252D9324545}">
      <dgm:prSet/>
      <dgm:spPr/>
      <dgm:t>
        <a:bodyPr/>
        <a:lstStyle/>
        <a:p>
          <a:r>
            <a:rPr lang="en-US" b="1">
              <a:latin typeface="Times New Roman" panose="02020603050405020304" pitchFamily="18" charset="0"/>
              <a:cs typeface="Times New Roman" panose="02020603050405020304" pitchFamily="18" charset="0"/>
            </a:rPr>
            <a:t>The extended essay </a:t>
          </a:r>
          <a:r>
            <a:rPr lang="en-US">
              <a:latin typeface="Times New Roman" panose="02020603050405020304" pitchFamily="18" charset="0"/>
              <a:cs typeface="Times New Roman" panose="02020603050405020304" pitchFamily="18" charset="0"/>
            </a:rPr>
            <a:t>asks students to engage in independent research through an in-depth study of a question relating to one of the DP subjects they are studying. The world studies extended essay option allows students to focus on a topic of global significance which they examine through the lens of at least two DP subjects.</a:t>
          </a:r>
        </a:p>
      </dgm:t>
    </dgm:pt>
    <dgm:pt modelId="{93CA3A55-21D4-43EB-A4F6-4ACE93DBC023}" type="parTrans" cxnId="{AEFE7A44-DB9F-42CF-B6D1-C9C0F905EB01}">
      <dgm:prSet/>
      <dgm:spPr/>
      <dgm:t>
        <a:bodyPr/>
        <a:lstStyle/>
        <a:p>
          <a:endParaRPr lang="en-US"/>
        </a:p>
      </dgm:t>
    </dgm:pt>
    <dgm:pt modelId="{3CDBF599-10AE-459B-8B9F-843A7DE8AFD2}" type="sibTrans" cxnId="{AEFE7A44-DB9F-42CF-B6D1-C9C0F905EB01}">
      <dgm:prSet/>
      <dgm:spPr/>
      <dgm:t>
        <a:bodyPr/>
        <a:lstStyle/>
        <a:p>
          <a:endParaRPr lang="en-US"/>
        </a:p>
      </dgm:t>
    </dgm:pt>
    <dgm:pt modelId="{3B881AEE-79BC-42DD-BB9D-4CA61011E409}">
      <dgm:prSet/>
      <dgm:spPr/>
      <dgm:t>
        <a:bodyPr/>
        <a:lstStyle/>
        <a:p>
          <a:r>
            <a:rPr lang="en-US" b="1">
              <a:latin typeface="Times New Roman" panose="02020603050405020304" pitchFamily="18" charset="0"/>
              <a:cs typeface="Times New Roman" panose="02020603050405020304" pitchFamily="18" charset="0"/>
            </a:rPr>
            <a:t>Theory of knowledge </a:t>
          </a:r>
          <a:r>
            <a:rPr lang="en-US">
              <a:latin typeface="Times New Roman" panose="02020603050405020304" pitchFamily="18" charset="0"/>
              <a:cs typeface="Times New Roman" panose="02020603050405020304" pitchFamily="18" charset="0"/>
            </a:rPr>
            <a:t>develops a coherent approach to learning that unifies the academic disciplines. In this course on critical thinking, students inquire into the nature of knowing and deepen their understanding of knowledge as a human construction.</a:t>
          </a:r>
        </a:p>
      </dgm:t>
    </dgm:pt>
    <dgm:pt modelId="{CA0351F0-C39C-4241-9397-356A083785FD}" type="parTrans" cxnId="{B00043C9-BF3F-4DF6-86DB-3B8205A0D8E8}">
      <dgm:prSet/>
      <dgm:spPr/>
      <dgm:t>
        <a:bodyPr/>
        <a:lstStyle/>
        <a:p>
          <a:endParaRPr lang="en-US"/>
        </a:p>
      </dgm:t>
    </dgm:pt>
    <dgm:pt modelId="{44459360-8512-43D9-95D8-5A44EF957ED1}" type="sibTrans" cxnId="{B00043C9-BF3F-4DF6-86DB-3B8205A0D8E8}">
      <dgm:prSet/>
      <dgm:spPr/>
      <dgm:t>
        <a:bodyPr/>
        <a:lstStyle/>
        <a:p>
          <a:endParaRPr lang="en-US"/>
        </a:p>
      </dgm:t>
    </dgm:pt>
    <dgm:pt modelId="{4EC8783E-E5BF-4155-9FA8-830B845F80A3}">
      <dgm:prSet/>
      <dgm:spPr/>
      <dgm:t>
        <a:bodyPr/>
        <a:lstStyle/>
        <a:p>
          <a:r>
            <a:rPr lang="en-US" b="1">
              <a:latin typeface="Times New Roman" panose="02020603050405020304" pitchFamily="18" charset="0"/>
              <a:cs typeface="Times New Roman" panose="02020603050405020304" pitchFamily="18" charset="0"/>
            </a:rPr>
            <a:t>Creativity, action, service (CAS) </a:t>
          </a:r>
          <a:r>
            <a:rPr lang="en-US">
              <a:latin typeface="Times New Roman" panose="02020603050405020304" pitchFamily="18" charset="0"/>
              <a:cs typeface="Times New Roman" panose="02020603050405020304" pitchFamily="18" charset="0"/>
            </a:rPr>
            <a:t>involves students in a range of activities alongside their academic studies throughout the Diploma Program. Creativity encourages students to engage in the arts and creative thinking. Action seeks to develop a healthy lifestyle through physical activity. Service with the community offers a vehicle for new learning with academic value. The three strands of CAS enhance students’ personal and interpersonal development through experiential learning and enable journeys of self-discovery.</a:t>
          </a:r>
        </a:p>
      </dgm:t>
    </dgm:pt>
    <dgm:pt modelId="{6643A982-5710-46C3-8381-A3128F409E39}" type="parTrans" cxnId="{735354DB-4369-446E-951A-B6067FA74586}">
      <dgm:prSet/>
      <dgm:spPr/>
      <dgm:t>
        <a:bodyPr/>
        <a:lstStyle/>
        <a:p>
          <a:endParaRPr lang="en-US"/>
        </a:p>
      </dgm:t>
    </dgm:pt>
    <dgm:pt modelId="{7ECC05C9-B042-4CBE-A5F9-7C11EDF770DD}" type="sibTrans" cxnId="{735354DB-4369-446E-951A-B6067FA74586}">
      <dgm:prSet/>
      <dgm:spPr/>
      <dgm:t>
        <a:bodyPr/>
        <a:lstStyle/>
        <a:p>
          <a:endParaRPr lang="en-US"/>
        </a:p>
      </dgm:t>
    </dgm:pt>
    <dgm:pt modelId="{49676D95-F6AE-F149-846B-0FF21A278593}" type="pres">
      <dgm:prSet presAssocID="{0687F00E-3AAD-48DC-B3BC-A399A279407B}" presName="linear" presStyleCnt="0">
        <dgm:presLayoutVars>
          <dgm:animLvl val="lvl"/>
          <dgm:resizeHandles val="exact"/>
        </dgm:presLayoutVars>
      </dgm:prSet>
      <dgm:spPr/>
    </dgm:pt>
    <dgm:pt modelId="{14EBF060-C02A-E641-8435-E51229227155}" type="pres">
      <dgm:prSet presAssocID="{7DED3C78-0BFD-4F64-A102-4252D9324545}" presName="parentText" presStyleLbl="node1" presStyleIdx="0" presStyleCnt="3">
        <dgm:presLayoutVars>
          <dgm:chMax val="0"/>
          <dgm:bulletEnabled val="1"/>
        </dgm:presLayoutVars>
      </dgm:prSet>
      <dgm:spPr/>
    </dgm:pt>
    <dgm:pt modelId="{462C00C9-386C-D346-ADAB-94C79BCE0BFF}" type="pres">
      <dgm:prSet presAssocID="{3CDBF599-10AE-459B-8B9F-843A7DE8AFD2}" presName="spacer" presStyleCnt="0"/>
      <dgm:spPr/>
    </dgm:pt>
    <dgm:pt modelId="{BEDA5A68-F7A2-794C-B60D-F5BF39B7624A}" type="pres">
      <dgm:prSet presAssocID="{3B881AEE-79BC-42DD-BB9D-4CA61011E409}" presName="parentText" presStyleLbl="node1" presStyleIdx="1" presStyleCnt="3">
        <dgm:presLayoutVars>
          <dgm:chMax val="0"/>
          <dgm:bulletEnabled val="1"/>
        </dgm:presLayoutVars>
      </dgm:prSet>
      <dgm:spPr/>
    </dgm:pt>
    <dgm:pt modelId="{531D64DF-00E4-9C4A-B2F1-3482A8CFE7E4}" type="pres">
      <dgm:prSet presAssocID="{44459360-8512-43D9-95D8-5A44EF957ED1}" presName="spacer" presStyleCnt="0"/>
      <dgm:spPr/>
    </dgm:pt>
    <dgm:pt modelId="{BFFB01D4-50A7-6840-8353-17BEEDE2BDF7}" type="pres">
      <dgm:prSet presAssocID="{4EC8783E-E5BF-4155-9FA8-830B845F80A3}" presName="parentText" presStyleLbl="node1" presStyleIdx="2" presStyleCnt="3">
        <dgm:presLayoutVars>
          <dgm:chMax val="0"/>
          <dgm:bulletEnabled val="1"/>
        </dgm:presLayoutVars>
      </dgm:prSet>
      <dgm:spPr/>
    </dgm:pt>
  </dgm:ptLst>
  <dgm:cxnLst>
    <dgm:cxn modelId="{90492C30-7288-EE47-A80E-54559C7989C4}" type="presOf" srcId="{0687F00E-3AAD-48DC-B3BC-A399A279407B}" destId="{49676D95-F6AE-F149-846B-0FF21A278593}" srcOrd="0" destOrd="0" presId="urn:microsoft.com/office/officeart/2005/8/layout/vList2"/>
    <dgm:cxn modelId="{AEFE7A44-DB9F-42CF-B6D1-C9C0F905EB01}" srcId="{0687F00E-3AAD-48DC-B3BC-A399A279407B}" destId="{7DED3C78-0BFD-4F64-A102-4252D9324545}" srcOrd="0" destOrd="0" parTransId="{93CA3A55-21D4-43EB-A4F6-4ACE93DBC023}" sibTransId="{3CDBF599-10AE-459B-8B9F-843A7DE8AFD2}"/>
    <dgm:cxn modelId="{842A5565-409B-4946-89AB-A9508BE3661E}" type="presOf" srcId="{3B881AEE-79BC-42DD-BB9D-4CA61011E409}" destId="{BEDA5A68-F7A2-794C-B60D-F5BF39B7624A}" srcOrd="0" destOrd="0" presId="urn:microsoft.com/office/officeart/2005/8/layout/vList2"/>
    <dgm:cxn modelId="{92240891-6C98-7348-B69C-955556F19C44}" type="presOf" srcId="{7DED3C78-0BFD-4F64-A102-4252D9324545}" destId="{14EBF060-C02A-E641-8435-E51229227155}" srcOrd="0" destOrd="0" presId="urn:microsoft.com/office/officeart/2005/8/layout/vList2"/>
    <dgm:cxn modelId="{B00043C9-BF3F-4DF6-86DB-3B8205A0D8E8}" srcId="{0687F00E-3AAD-48DC-B3BC-A399A279407B}" destId="{3B881AEE-79BC-42DD-BB9D-4CA61011E409}" srcOrd="1" destOrd="0" parTransId="{CA0351F0-C39C-4241-9397-356A083785FD}" sibTransId="{44459360-8512-43D9-95D8-5A44EF957ED1}"/>
    <dgm:cxn modelId="{735354DB-4369-446E-951A-B6067FA74586}" srcId="{0687F00E-3AAD-48DC-B3BC-A399A279407B}" destId="{4EC8783E-E5BF-4155-9FA8-830B845F80A3}" srcOrd="2" destOrd="0" parTransId="{6643A982-5710-46C3-8381-A3128F409E39}" sibTransId="{7ECC05C9-B042-4CBE-A5F9-7C11EDF770DD}"/>
    <dgm:cxn modelId="{548D19FC-7447-274D-AC2D-ABBE69B8359D}" type="presOf" srcId="{4EC8783E-E5BF-4155-9FA8-830B845F80A3}" destId="{BFFB01D4-50A7-6840-8353-17BEEDE2BDF7}" srcOrd="0" destOrd="0" presId="urn:microsoft.com/office/officeart/2005/8/layout/vList2"/>
    <dgm:cxn modelId="{92629862-26EC-434E-8C3C-90622166F178}" type="presParOf" srcId="{49676D95-F6AE-F149-846B-0FF21A278593}" destId="{14EBF060-C02A-E641-8435-E51229227155}" srcOrd="0" destOrd="0" presId="urn:microsoft.com/office/officeart/2005/8/layout/vList2"/>
    <dgm:cxn modelId="{1D57AC60-AADE-D247-93F4-305832CEB64E}" type="presParOf" srcId="{49676D95-F6AE-F149-846B-0FF21A278593}" destId="{462C00C9-386C-D346-ADAB-94C79BCE0BFF}" srcOrd="1" destOrd="0" presId="urn:microsoft.com/office/officeart/2005/8/layout/vList2"/>
    <dgm:cxn modelId="{B7AA0368-9343-704E-BF81-A266A971C8B2}" type="presParOf" srcId="{49676D95-F6AE-F149-846B-0FF21A278593}" destId="{BEDA5A68-F7A2-794C-B60D-F5BF39B7624A}" srcOrd="2" destOrd="0" presId="urn:microsoft.com/office/officeart/2005/8/layout/vList2"/>
    <dgm:cxn modelId="{AC708CC1-F62D-5B46-9C2C-96E4C9BA6FCA}" type="presParOf" srcId="{49676D95-F6AE-F149-846B-0FF21A278593}" destId="{531D64DF-00E4-9C4A-B2F1-3482A8CFE7E4}" srcOrd="3" destOrd="0" presId="urn:microsoft.com/office/officeart/2005/8/layout/vList2"/>
    <dgm:cxn modelId="{AC85CEDE-CF24-D743-9139-26039677F529}" type="presParOf" srcId="{49676D95-F6AE-F149-846B-0FF21A278593}" destId="{BFFB01D4-50A7-6840-8353-17BEEDE2BDF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36A6B15-FE4B-43BF-A434-7BD2632E5260}"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A25B1BD7-4F30-4BFC-A461-D53B9A709B8A}">
      <dgm:prSet custT="1"/>
      <dgm:spPr/>
      <dgm:t>
        <a:bodyPr/>
        <a:lstStyle/>
        <a:p>
          <a:pPr rtl="0"/>
          <a:r>
            <a:rPr lang="en-US" sz="1200" b="1">
              <a:latin typeface="Times New Roman"/>
              <a:cs typeface="Times New Roman"/>
            </a:rPr>
            <a:t>External Assessments</a:t>
          </a:r>
          <a:r>
            <a:rPr lang="en-US" sz="1200">
              <a:latin typeface="Times New Roman"/>
              <a:cs typeface="Times New Roman"/>
            </a:rPr>
            <a:t>: Students take written examinations at the end of the program which are marked by external IB examiners.</a:t>
          </a:r>
        </a:p>
      </dgm:t>
    </dgm:pt>
    <dgm:pt modelId="{E68876B4-C92A-4285-87B7-E483D0AC6CB0}" type="parTrans" cxnId="{F01238E6-A9F6-4BF1-AF2D-DF8EED87A16E}">
      <dgm:prSet/>
      <dgm:spPr/>
      <dgm:t>
        <a:bodyPr/>
        <a:lstStyle/>
        <a:p>
          <a:endParaRPr lang="en-US"/>
        </a:p>
      </dgm:t>
    </dgm:pt>
    <dgm:pt modelId="{9C373562-415C-4A7F-BA13-9C95BBDD146B}" type="sibTrans" cxnId="{F01238E6-A9F6-4BF1-AF2D-DF8EED87A16E}">
      <dgm:prSet phldrT="1" phldr="0"/>
      <dgm:spPr/>
      <dgm:t>
        <a:bodyPr/>
        <a:lstStyle/>
        <a:p>
          <a:r>
            <a:rPr lang="en-US"/>
            <a:t>1</a:t>
          </a:r>
        </a:p>
      </dgm:t>
    </dgm:pt>
    <dgm:pt modelId="{5BB8CA4F-645F-491A-A8AC-55C50DA02427}">
      <dgm:prSet custT="1"/>
      <dgm:spPr/>
      <dgm:t>
        <a:bodyPr/>
        <a:lstStyle/>
        <a:p>
          <a:pPr rtl="0"/>
          <a:r>
            <a:rPr lang="en-US" sz="1200" b="1">
              <a:latin typeface="Times New Roman"/>
              <a:cs typeface="Times New Roman"/>
            </a:rPr>
            <a:t>Internal Assessments</a:t>
          </a:r>
          <a:r>
            <a:rPr lang="en-US" sz="1200">
              <a:latin typeface="Times New Roman"/>
              <a:cs typeface="Times New Roman"/>
            </a:rPr>
            <a:t>: Students also complete assessment tasks in the school, which are either initially marked by teachers and then moderated by external moderators or sent directly to external examiners. </a:t>
          </a:r>
        </a:p>
      </dgm:t>
    </dgm:pt>
    <dgm:pt modelId="{67BA7992-B9A4-4023-8A77-9DB66295A723}" type="parTrans" cxnId="{5969225C-4A9D-4AE8-9C23-94D477C59A7F}">
      <dgm:prSet/>
      <dgm:spPr/>
      <dgm:t>
        <a:bodyPr/>
        <a:lstStyle/>
        <a:p>
          <a:endParaRPr lang="en-US"/>
        </a:p>
      </dgm:t>
    </dgm:pt>
    <dgm:pt modelId="{FE195A1C-C4F7-452A-ADFB-77FC3723DD72}" type="sibTrans" cxnId="{5969225C-4A9D-4AE8-9C23-94D477C59A7F}">
      <dgm:prSet phldrT="2" phldr="0"/>
      <dgm:spPr/>
      <dgm:t>
        <a:bodyPr/>
        <a:lstStyle/>
        <a:p>
          <a:r>
            <a:rPr lang="en-US"/>
            <a:t>2</a:t>
          </a:r>
        </a:p>
      </dgm:t>
    </dgm:pt>
    <dgm:pt modelId="{FF2F65CB-C8C1-41E2-8F88-F428BF149236}">
      <dgm:prSet custT="1"/>
      <dgm:spPr/>
      <dgm:t>
        <a:bodyPr/>
        <a:lstStyle/>
        <a:p>
          <a:r>
            <a:rPr lang="en-US" sz="1200">
              <a:latin typeface="Times New Roman"/>
              <a:cs typeface="Times New Roman"/>
            </a:rPr>
            <a:t>The marks awarded for each course range from 1 (lowest) to 7 (highest). Students can also be awarded up to three additional points for their combined results on theory of knowledge and the extended essay. </a:t>
          </a:r>
        </a:p>
      </dgm:t>
    </dgm:pt>
    <dgm:pt modelId="{00E989A0-FE97-41D6-8F2F-D465CB8CB987}" type="parTrans" cxnId="{33935E02-2A73-41B6-B32E-1FEC86F8BF65}">
      <dgm:prSet/>
      <dgm:spPr/>
      <dgm:t>
        <a:bodyPr/>
        <a:lstStyle/>
        <a:p>
          <a:endParaRPr lang="en-US"/>
        </a:p>
      </dgm:t>
    </dgm:pt>
    <dgm:pt modelId="{23319EF2-7151-49EC-BA2A-4376C3777A6B}" type="sibTrans" cxnId="{33935E02-2A73-41B6-B32E-1FEC86F8BF65}">
      <dgm:prSet phldrT="3" phldr="0"/>
      <dgm:spPr/>
      <dgm:t>
        <a:bodyPr/>
        <a:lstStyle/>
        <a:p>
          <a:r>
            <a:rPr lang="en-US"/>
            <a:t>3</a:t>
          </a:r>
        </a:p>
      </dgm:t>
    </dgm:pt>
    <dgm:pt modelId="{6E05B9E8-C991-4232-A011-D4E03291EDCA}">
      <dgm:prSet custT="1"/>
      <dgm:spPr/>
      <dgm:t>
        <a:bodyPr/>
        <a:lstStyle/>
        <a:p>
          <a:r>
            <a:rPr lang="en-US" sz="1200">
              <a:latin typeface="Times New Roman"/>
              <a:cs typeface="Times New Roman"/>
            </a:rPr>
            <a:t>The diploma is awarded to students who gain at least 24 points, subject to certain minimum levels of performance across the whole program and to satisfactory participation in the creativity, action, service requirement. </a:t>
          </a:r>
        </a:p>
      </dgm:t>
    </dgm:pt>
    <dgm:pt modelId="{12E7A7FB-D4D3-4E1B-B489-9C6A064A1466}" type="parTrans" cxnId="{1BB946CA-1F66-4A12-B28E-BA3E17549141}">
      <dgm:prSet/>
      <dgm:spPr/>
      <dgm:t>
        <a:bodyPr/>
        <a:lstStyle/>
        <a:p>
          <a:endParaRPr lang="en-US"/>
        </a:p>
      </dgm:t>
    </dgm:pt>
    <dgm:pt modelId="{A7E6AAB7-DCAF-4549-89CC-CDCE205C11A3}" type="sibTrans" cxnId="{1BB946CA-1F66-4A12-B28E-BA3E17549141}">
      <dgm:prSet phldrT="4" phldr="0"/>
      <dgm:spPr/>
      <dgm:t>
        <a:bodyPr/>
        <a:lstStyle/>
        <a:p>
          <a:r>
            <a:rPr lang="en-US"/>
            <a:t>4</a:t>
          </a:r>
        </a:p>
      </dgm:t>
    </dgm:pt>
    <dgm:pt modelId="{37B1340A-E352-4304-8A0D-49AFF7965C40}">
      <dgm:prSet custT="1"/>
      <dgm:spPr/>
      <dgm:t>
        <a:bodyPr/>
        <a:lstStyle/>
        <a:p>
          <a:r>
            <a:rPr lang="en-US" sz="1200">
              <a:latin typeface="Times New Roman"/>
              <a:cs typeface="Times New Roman"/>
            </a:rPr>
            <a:t>The highest total that a Diploma Program student can be awarded is 45 points.</a:t>
          </a:r>
        </a:p>
      </dgm:t>
    </dgm:pt>
    <dgm:pt modelId="{5D8AB27A-1E40-44E4-9007-F6DD58305701}" type="parTrans" cxnId="{30582468-B091-4213-8523-65CB973B63E1}">
      <dgm:prSet/>
      <dgm:spPr/>
      <dgm:t>
        <a:bodyPr/>
        <a:lstStyle/>
        <a:p>
          <a:endParaRPr lang="en-US"/>
        </a:p>
      </dgm:t>
    </dgm:pt>
    <dgm:pt modelId="{17490D4A-C6FD-40DF-882A-7E9BA7E22CD1}" type="sibTrans" cxnId="{30582468-B091-4213-8523-65CB973B63E1}">
      <dgm:prSet phldrT="5" phldr="0"/>
      <dgm:spPr/>
      <dgm:t>
        <a:bodyPr/>
        <a:lstStyle/>
        <a:p>
          <a:r>
            <a:rPr lang="en-US"/>
            <a:t>5</a:t>
          </a:r>
        </a:p>
      </dgm:t>
    </dgm:pt>
    <dgm:pt modelId="{22B04007-4D0E-441E-A726-6CE8F286F4D8}">
      <dgm:prSet custT="1"/>
      <dgm:spPr/>
      <dgm:t>
        <a:bodyPr/>
        <a:lstStyle/>
        <a:p>
          <a:r>
            <a:rPr lang="en-US" sz="1200">
              <a:latin typeface="Times New Roman"/>
              <a:cs typeface="Times New Roman"/>
            </a:rPr>
            <a:t>Assessment is criterion-related, which means student performance is measured against pre-specified assessment criteria based on the aims and objectives of each subject curriculum, rather than the performance of other students taking the same examinations. </a:t>
          </a:r>
        </a:p>
      </dgm:t>
    </dgm:pt>
    <dgm:pt modelId="{3A29B721-8952-4A61-991A-DDBB04D983D6}" type="parTrans" cxnId="{53838AE9-FE55-4ECC-804A-5822E4630C24}">
      <dgm:prSet/>
      <dgm:spPr/>
      <dgm:t>
        <a:bodyPr/>
        <a:lstStyle/>
        <a:p>
          <a:endParaRPr lang="en-US"/>
        </a:p>
      </dgm:t>
    </dgm:pt>
    <dgm:pt modelId="{8F44B30D-4DE5-4DD4-AAC3-E26B4C744CDA}" type="sibTrans" cxnId="{53838AE9-FE55-4ECC-804A-5822E4630C24}">
      <dgm:prSet phldrT="6" phldr="0"/>
      <dgm:spPr/>
      <dgm:t>
        <a:bodyPr/>
        <a:lstStyle/>
        <a:p>
          <a:r>
            <a:rPr lang="en-US"/>
            <a:t>6</a:t>
          </a:r>
        </a:p>
      </dgm:t>
    </dgm:pt>
    <dgm:pt modelId="{5BF176FE-51AF-47A3-BC30-1FAB853CC3C5}">
      <dgm:prSet custT="1"/>
      <dgm:spPr/>
      <dgm:t>
        <a:bodyPr/>
        <a:lstStyle/>
        <a:p>
          <a:r>
            <a:rPr lang="en-US" sz="1200">
              <a:latin typeface="Times New Roman"/>
              <a:cs typeface="Times New Roman"/>
            </a:rPr>
            <a:t>The range of scores that students have attained remains statistically stable, and universities value the rigor and consistency of Diploma Program assessment practice.</a:t>
          </a:r>
        </a:p>
      </dgm:t>
    </dgm:pt>
    <dgm:pt modelId="{CFA9138D-AD57-4F65-8368-1F856FE8BFE3}" type="parTrans" cxnId="{83E1F249-F4A6-4A09-9063-6EB80A85F8CE}">
      <dgm:prSet/>
      <dgm:spPr/>
      <dgm:t>
        <a:bodyPr/>
        <a:lstStyle/>
        <a:p>
          <a:endParaRPr lang="en-US"/>
        </a:p>
      </dgm:t>
    </dgm:pt>
    <dgm:pt modelId="{A7A8BE46-6DD9-46AA-AA51-C6189CD0469A}" type="sibTrans" cxnId="{83E1F249-F4A6-4A09-9063-6EB80A85F8CE}">
      <dgm:prSet phldrT="7" phldr="0"/>
      <dgm:spPr/>
      <dgm:t>
        <a:bodyPr/>
        <a:lstStyle/>
        <a:p>
          <a:endParaRPr lang="en-US"/>
        </a:p>
      </dgm:t>
    </dgm:pt>
    <dgm:pt modelId="{C0D81626-8231-9240-A635-B0F4827CF159}" type="pres">
      <dgm:prSet presAssocID="{836A6B15-FE4B-43BF-A434-7BD2632E5260}" presName="Name0" presStyleCnt="0">
        <dgm:presLayoutVars>
          <dgm:dir/>
          <dgm:resizeHandles val="exact"/>
        </dgm:presLayoutVars>
      </dgm:prSet>
      <dgm:spPr/>
    </dgm:pt>
    <dgm:pt modelId="{2ADA4F20-43EE-1C44-BC45-63624064F88D}" type="pres">
      <dgm:prSet presAssocID="{A25B1BD7-4F30-4BFC-A461-D53B9A709B8A}" presName="node" presStyleLbl="node1" presStyleIdx="0" presStyleCnt="7" custScaleY="127155">
        <dgm:presLayoutVars>
          <dgm:bulletEnabled val="1"/>
        </dgm:presLayoutVars>
      </dgm:prSet>
      <dgm:spPr/>
    </dgm:pt>
    <dgm:pt modelId="{69FA9BD1-B915-A145-B981-903C71DFEA1E}" type="pres">
      <dgm:prSet presAssocID="{9C373562-415C-4A7F-BA13-9C95BBDD146B}" presName="sibTrans" presStyleLbl="sibTrans1D1" presStyleIdx="0" presStyleCnt="6"/>
      <dgm:spPr/>
    </dgm:pt>
    <dgm:pt modelId="{5F388C52-2CCA-1F4B-9056-BE1916AAB8B2}" type="pres">
      <dgm:prSet presAssocID="{9C373562-415C-4A7F-BA13-9C95BBDD146B}" presName="connectorText" presStyleLbl="sibTrans1D1" presStyleIdx="0" presStyleCnt="6"/>
      <dgm:spPr/>
    </dgm:pt>
    <dgm:pt modelId="{3C0CD73A-714E-444F-9116-1C89D7864658}" type="pres">
      <dgm:prSet presAssocID="{5BB8CA4F-645F-491A-A8AC-55C50DA02427}" presName="node" presStyleLbl="node1" presStyleIdx="1" presStyleCnt="7" custScaleY="123665">
        <dgm:presLayoutVars>
          <dgm:bulletEnabled val="1"/>
        </dgm:presLayoutVars>
      </dgm:prSet>
      <dgm:spPr/>
    </dgm:pt>
    <dgm:pt modelId="{61A9F056-37EE-FD4C-8258-BBEA908F1246}" type="pres">
      <dgm:prSet presAssocID="{FE195A1C-C4F7-452A-ADFB-77FC3723DD72}" presName="sibTrans" presStyleLbl="sibTrans1D1" presStyleIdx="1" presStyleCnt="6"/>
      <dgm:spPr/>
    </dgm:pt>
    <dgm:pt modelId="{0165D717-1A63-7449-B50F-577AB1D64B18}" type="pres">
      <dgm:prSet presAssocID="{FE195A1C-C4F7-452A-ADFB-77FC3723DD72}" presName="connectorText" presStyleLbl="sibTrans1D1" presStyleIdx="1" presStyleCnt="6"/>
      <dgm:spPr/>
    </dgm:pt>
    <dgm:pt modelId="{2B04513F-4EBE-F643-B5D1-FC22DCF08E0D}" type="pres">
      <dgm:prSet presAssocID="{FF2F65CB-C8C1-41E2-8F88-F428BF149236}" presName="node" presStyleLbl="node1" presStyleIdx="2" presStyleCnt="7" custScaleY="128900">
        <dgm:presLayoutVars>
          <dgm:bulletEnabled val="1"/>
        </dgm:presLayoutVars>
      </dgm:prSet>
      <dgm:spPr/>
    </dgm:pt>
    <dgm:pt modelId="{9A502241-8519-2A45-8A3C-8C57F2AF31D2}" type="pres">
      <dgm:prSet presAssocID="{23319EF2-7151-49EC-BA2A-4376C3777A6B}" presName="sibTrans" presStyleLbl="sibTrans1D1" presStyleIdx="2" presStyleCnt="6"/>
      <dgm:spPr/>
    </dgm:pt>
    <dgm:pt modelId="{970DC695-2D4C-EA4C-9AC9-FE003353D399}" type="pres">
      <dgm:prSet presAssocID="{23319EF2-7151-49EC-BA2A-4376C3777A6B}" presName="connectorText" presStyleLbl="sibTrans1D1" presStyleIdx="2" presStyleCnt="6"/>
      <dgm:spPr/>
    </dgm:pt>
    <dgm:pt modelId="{4AEE906D-4F25-0A4D-9F99-A594FBBFAABC}" type="pres">
      <dgm:prSet presAssocID="{6E05B9E8-C991-4232-A011-D4E03291EDCA}" presName="node" presStyleLbl="node1" presStyleIdx="3" presStyleCnt="7" custScaleY="123665">
        <dgm:presLayoutVars>
          <dgm:bulletEnabled val="1"/>
        </dgm:presLayoutVars>
      </dgm:prSet>
      <dgm:spPr/>
    </dgm:pt>
    <dgm:pt modelId="{666C9C0E-087E-3248-8269-88D3FFA4D274}" type="pres">
      <dgm:prSet presAssocID="{A7E6AAB7-DCAF-4549-89CC-CDCE205C11A3}" presName="sibTrans" presStyleLbl="sibTrans1D1" presStyleIdx="3" presStyleCnt="6"/>
      <dgm:spPr/>
    </dgm:pt>
    <dgm:pt modelId="{1416A66D-086D-D147-85EF-AD88861F0B52}" type="pres">
      <dgm:prSet presAssocID="{A7E6AAB7-DCAF-4549-89CC-CDCE205C11A3}" presName="connectorText" presStyleLbl="sibTrans1D1" presStyleIdx="3" presStyleCnt="6"/>
      <dgm:spPr/>
    </dgm:pt>
    <dgm:pt modelId="{BE520219-C19C-0546-A5C3-A93E77CEF273}" type="pres">
      <dgm:prSet presAssocID="{37B1340A-E352-4304-8A0D-49AFF7965C40}" presName="node" presStyleLbl="node1" presStyleIdx="4" presStyleCnt="7" custScaleY="130571">
        <dgm:presLayoutVars>
          <dgm:bulletEnabled val="1"/>
        </dgm:presLayoutVars>
      </dgm:prSet>
      <dgm:spPr/>
    </dgm:pt>
    <dgm:pt modelId="{E90997A7-7A22-A94B-B3E6-F2B6255C9C9C}" type="pres">
      <dgm:prSet presAssocID="{17490D4A-C6FD-40DF-882A-7E9BA7E22CD1}" presName="sibTrans" presStyleLbl="sibTrans1D1" presStyleIdx="4" presStyleCnt="6"/>
      <dgm:spPr/>
    </dgm:pt>
    <dgm:pt modelId="{C194C6C2-0C52-D84B-889D-9D5BC0F71835}" type="pres">
      <dgm:prSet presAssocID="{17490D4A-C6FD-40DF-882A-7E9BA7E22CD1}" presName="connectorText" presStyleLbl="sibTrans1D1" presStyleIdx="4" presStyleCnt="6"/>
      <dgm:spPr/>
    </dgm:pt>
    <dgm:pt modelId="{7D401F1F-1901-A04A-8350-B36330E0E58D}" type="pres">
      <dgm:prSet presAssocID="{22B04007-4D0E-441E-A726-6CE8F286F4D8}" presName="node" presStyleLbl="node1" presStyleIdx="5" presStyleCnt="7" custScaleY="135807">
        <dgm:presLayoutVars>
          <dgm:bulletEnabled val="1"/>
        </dgm:presLayoutVars>
      </dgm:prSet>
      <dgm:spPr/>
    </dgm:pt>
    <dgm:pt modelId="{7DA9F439-DDF9-A345-AEDE-F9F5AE5E3CDB}" type="pres">
      <dgm:prSet presAssocID="{8F44B30D-4DE5-4DD4-AAC3-E26B4C744CDA}" presName="sibTrans" presStyleLbl="sibTrans1D1" presStyleIdx="5" presStyleCnt="6"/>
      <dgm:spPr/>
    </dgm:pt>
    <dgm:pt modelId="{A713037E-97F9-C245-BF19-035CE945581C}" type="pres">
      <dgm:prSet presAssocID="{8F44B30D-4DE5-4DD4-AAC3-E26B4C744CDA}" presName="connectorText" presStyleLbl="sibTrans1D1" presStyleIdx="5" presStyleCnt="6"/>
      <dgm:spPr/>
    </dgm:pt>
    <dgm:pt modelId="{C87163D1-3058-734F-8116-E27BA2B4AB77}" type="pres">
      <dgm:prSet presAssocID="{5BF176FE-51AF-47A3-BC30-1FAB853CC3C5}" presName="node" presStyleLbl="node1" presStyleIdx="6" presStyleCnt="7" custScaleY="135807">
        <dgm:presLayoutVars>
          <dgm:bulletEnabled val="1"/>
        </dgm:presLayoutVars>
      </dgm:prSet>
      <dgm:spPr/>
    </dgm:pt>
  </dgm:ptLst>
  <dgm:cxnLst>
    <dgm:cxn modelId="{33935E02-2A73-41B6-B32E-1FEC86F8BF65}" srcId="{836A6B15-FE4B-43BF-A434-7BD2632E5260}" destId="{FF2F65CB-C8C1-41E2-8F88-F428BF149236}" srcOrd="2" destOrd="0" parTransId="{00E989A0-FE97-41D6-8F2F-D465CB8CB987}" sibTransId="{23319EF2-7151-49EC-BA2A-4376C3777A6B}"/>
    <dgm:cxn modelId="{1CE41012-044D-6C4D-B171-8C8201F520B2}" type="presOf" srcId="{FE195A1C-C4F7-452A-ADFB-77FC3723DD72}" destId="{61A9F056-37EE-FD4C-8258-BBEA908F1246}" srcOrd="0" destOrd="0" presId="urn:microsoft.com/office/officeart/2016/7/layout/RepeatingBendingProcessNew"/>
    <dgm:cxn modelId="{6708FF13-9140-A042-BA3D-6032008A5E86}" type="presOf" srcId="{8F44B30D-4DE5-4DD4-AAC3-E26B4C744CDA}" destId="{A713037E-97F9-C245-BF19-035CE945581C}" srcOrd="1" destOrd="0" presId="urn:microsoft.com/office/officeart/2016/7/layout/RepeatingBendingProcessNew"/>
    <dgm:cxn modelId="{B89F3C1F-DF67-4641-9941-A1DC92BFB093}" type="presOf" srcId="{A7E6AAB7-DCAF-4549-89CC-CDCE205C11A3}" destId="{1416A66D-086D-D147-85EF-AD88861F0B52}" srcOrd="1" destOrd="0" presId="urn:microsoft.com/office/officeart/2016/7/layout/RepeatingBendingProcessNew"/>
    <dgm:cxn modelId="{714CFA2B-59DA-D14D-81C0-B858487A3F70}" type="presOf" srcId="{22B04007-4D0E-441E-A726-6CE8F286F4D8}" destId="{7D401F1F-1901-A04A-8350-B36330E0E58D}" srcOrd="0" destOrd="0" presId="urn:microsoft.com/office/officeart/2016/7/layout/RepeatingBendingProcessNew"/>
    <dgm:cxn modelId="{C2C8532C-52D0-9C40-95D1-A1ABCED2F300}" type="presOf" srcId="{FE195A1C-C4F7-452A-ADFB-77FC3723DD72}" destId="{0165D717-1A63-7449-B50F-577AB1D64B18}" srcOrd="1" destOrd="0" presId="urn:microsoft.com/office/officeart/2016/7/layout/RepeatingBendingProcessNew"/>
    <dgm:cxn modelId="{9805DF32-9C7C-6940-BC75-12A1B711FAF0}" type="presOf" srcId="{17490D4A-C6FD-40DF-882A-7E9BA7E22CD1}" destId="{C194C6C2-0C52-D84B-889D-9D5BC0F71835}" srcOrd="1" destOrd="0" presId="urn:microsoft.com/office/officeart/2016/7/layout/RepeatingBendingProcessNew"/>
    <dgm:cxn modelId="{8B0D3038-1AF4-0341-9B02-E15DB5FCEE47}" type="presOf" srcId="{9C373562-415C-4A7F-BA13-9C95BBDD146B}" destId="{69FA9BD1-B915-A145-B981-903C71DFEA1E}" srcOrd="0" destOrd="0" presId="urn:microsoft.com/office/officeart/2016/7/layout/RepeatingBendingProcessNew"/>
    <dgm:cxn modelId="{6F5E2C42-308B-FA41-A7AB-782F240181FC}" type="presOf" srcId="{A7E6AAB7-DCAF-4549-89CC-CDCE205C11A3}" destId="{666C9C0E-087E-3248-8269-88D3FFA4D274}" srcOrd="0" destOrd="0" presId="urn:microsoft.com/office/officeart/2016/7/layout/RepeatingBendingProcessNew"/>
    <dgm:cxn modelId="{9BA91743-6711-9E43-83F9-DAC5F95BC01F}" type="presOf" srcId="{836A6B15-FE4B-43BF-A434-7BD2632E5260}" destId="{C0D81626-8231-9240-A635-B0F4827CF159}" srcOrd="0" destOrd="0" presId="urn:microsoft.com/office/officeart/2016/7/layout/RepeatingBendingProcessNew"/>
    <dgm:cxn modelId="{83E1F249-F4A6-4A09-9063-6EB80A85F8CE}" srcId="{836A6B15-FE4B-43BF-A434-7BD2632E5260}" destId="{5BF176FE-51AF-47A3-BC30-1FAB853CC3C5}" srcOrd="6" destOrd="0" parTransId="{CFA9138D-AD57-4F65-8368-1F856FE8BFE3}" sibTransId="{A7A8BE46-6DD9-46AA-AA51-C6189CD0469A}"/>
    <dgm:cxn modelId="{AFDC645A-A298-1846-AD09-4FA98907C6D3}" type="presOf" srcId="{17490D4A-C6FD-40DF-882A-7E9BA7E22CD1}" destId="{E90997A7-7A22-A94B-B3E6-F2B6255C9C9C}" srcOrd="0" destOrd="0" presId="urn:microsoft.com/office/officeart/2016/7/layout/RepeatingBendingProcessNew"/>
    <dgm:cxn modelId="{5969225C-4A9D-4AE8-9C23-94D477C59A7F}" srcId="{836A6B15-FE4B-43BF-A434-7BD2632E5260}" destId="{5BB8CA4F-645F-491A-A8AC-55C50DA02427}" srcOrd="1" destOrd="0" parTransId="{67BA7992-B9A4-4023-8A77-9DB66295A723}" sibTransId="{FE195A1C-C4F7-452A-ADFB-77FC3723DD72}"/>
    <dgm:cxn modelId="{FD587C63-2052-E942-8602-71E8012B34BD}" type="presOf" srcId="{5BB8CA4F-645F-491A-A8AC-55C50DA02427}" destId="{3C0CD73A-714E-444F-9116-1C89D7864658}" srcOrd="0" destOrd="0" presId="urn:microsoft.com/office/officeart/2016/7/layout/RepeatingBendingProcessNew"/>
    <dgm:cxn modelId="{81B60566-DAC9-1C49-A96F-1FDED8DD2931}" type="presOf" srcId="{37B1340A-E352-4304-8A0D-49AFF7965C40}" destId="{BE520219-C19C-0546-A5C3-A93E77CEF273}" srcOrd="0" destOrd="0" presId="urn:microsoft.com/office/officeart/2016/7/layout/RepeatingBendingProcessNew"/>
    <dgm:cxn modelId="{30582468-B091-4213-8523-65CB973B63E1}" srcId="{836A6B15-FE4B-43BF-A434-7BD2632E5260}" destId="{37B1340A-E352-4304-8A0D-49AFF7965C40}" srcOrd="4" destOrd="0" parTransId="{5D8AB27A-1E40-44E4-9007-F6DD58305701}" sibTransId="{17490D4A-C6FD-40DF-882A-7E9BA7E22CD1}"/>
    <dgm:cxn modelId="{3F87FF90-2F5F-584D-825D-BB429FCCE393}" type="presOf" srcId="{FF2F65CB-C8C1-41E2-8F88-F428BF149236}" destId="{2B04513F-4EBE-F643-B5D1-FC22DCF08E0D}" srcOrd="0" destOrd="0" presId="urn:microsoft.com/office/officeart/2016/7/layout/RepeatingBendingProcessNew"/>
    <dgm:cxn modelId="{5A7441BB-B9FB-4345-8CA0-3456D83CA53D}" type="presOf" srcId="{6E05B9E8-C991-4232-A011-D4E03291EDCA}" destId="{4AEE906D-4F25-0A4D-9F99-A594FBBFAABC}" srcOrd="0" destOrd="0" presId="urn:microsoft.com/office/officeart/2016/7/layout/RepeatingBendingProcessNew"/>
    <dgm:cxn modelId="{1BB946CA-1F66-4A12-B28E-BA3E17549141}" srcId="{836A6B15-FE4B-43BF-A434-7BD2632E5260}" destId="{6E05B9E8-C991-4232-A011-D4E03291EDCA}" srcOrd="3" destOrd="0" parTransId="{12E7A7FB-D4D3-4E1B-B489-9C6A064A1466}" sibTransId="{A7E6AAB7-DCAF-4549-89CC-CDCE205C11A3}"/>
    <dgm:cxn modelId="{73E6E8D3-7451-A545-8BF6-886151B95FE5}" type="presOf" srcId="{9C373562-415C-4A7F-BA13-9C95BBDD146B}" destId="{5F388C52-2CCA-1F4B-9056-BE1916AAB8B2}" srcOrd="1" destOrd="0" presId="urn:microsoft.com/office/officeart/2016/7/layout/RepeatingBendingProcessNew"/>
    <dgm:cxn modelId="{EFC5C3E2-8B27-F440-8F17-15024E22D37B}" type="presOf" srcId="{23319EF2-7151-49EC-BA2A-4376C3777A6B}" destId="{970DC695-2D4C-EA4C-9AC9-FE003353D399}" srcOrd="1" destOrd="0" presId="urn:microsoft.com/office/officeart/2016/7/layout/RepeatingBendingProcessNew"/>
    <dgm:cxn modelId="{F96F6BE3-2D70-6643-B0B5-1B2D3197F446}" type="presOf" srcId="{5BF176FE-51AF-47A3-BC30-1FAB853CC3C5}" destId="{C87163D1-3058-734F-8116-E27BA2B4AB77}" srcOrd="0" destOrd="0" presId="urn:microsoft.com/office/officeart/2016/7/layout/RepeatingBendingProcessNew"/>
    <dgm:cxn modelId="{B3B1FDE5-9B8D-A847-8C11-E3C64890D467}" type="presOf" srcId="{A25B1BD7-4F30-4BFC-A461-D53B9A709B8A}" destId="{2ADA4F20-43EE-1C44-BC45-63624064F88D}" srcOrd="0" destOrd="0" presId="urn:microsoft.com/office/officeart/2016/7/layout/RepeatingBendingProcessNew"/>
    <dgm:cxn modelId="{F01238E6-A9F6-4BF1-AF2D-DF8EED87A16E}" srcId="{836A6B15-FE4B-43BF-A434-7BD2632E5260}" destId="{A25B1BD7-4F30-4BFC-A461-D53B9A709B8A}" srcOrd="0" destOrd="0" parTransId="{E68876B4-C92A-4285-87B7-E483D0AC6CB0}" sibTransId="{9C373562-415C-4A7F-BA13-9C95BBDD146B}"/>
    <dgm:cxn modelId="{196479E7-2915-CF4C-A8A8-6574DC8CDF80}" type="presOf" srcId="{23319EF2-7151-49EC-BA2A-4376C3777A6B}" destId="{9A502241-8519-2A45-8A3C-8C57F2AF31D2}" srcOrd="0" destOrd="0" presId="urn:microsoft.com/office/officeart/2016/7/layout/RepeatingBendingProcessNew"/>
    <dgm:cxn modelId="{53838AE9-FE55-4ECC-804A-5822E4630C24}" srcId="{836A6B15-FE4B-43BF-A434-7BD2632E5260}" destId="{22B04007-4D0E-441E-A726-6CE8F286F4D8}" srcOrd="5" destOrd="0" parTransId="{3A29B721-8952-4A61-991A-DDBB04D983D6}" sibTransId="{8F44B30D-4DE5-4DD4-AAC3-E26B4C744CDA}"/>
    <dgm:cxn modelId="{1A7A5BFB-AD5D-0D48-B362-08661AD0EE1A}" type="presOf" srcId="{8F44B30D-4DE5-4DD4-AAC3-E26B4C744CDA}" destId="{7DA9F439-DDF9-A345-AEDE-F9F5AE5E3CDB}" srcOrd="0" destOrd="0" presId="urn:microsoft.com/office/officeart/2016/7/layout/RepeatingBendingProcessNew"/>
    <dgm:cxn modelId="{4B08BE5B-6E69-AF42-8A3D-46E90C0E2BFE}" type="presParOf" srcId="{C0D81626-8231-9240-A635-B0F4827CF159}" destId="{2ADA4F20-43EE-1C44-BC45-63624064F88D}" srcOrd="0" destOrd="0" presId="urn:microsoft.com/office/officeart/2016/7/layout/RepeatingBendingProcessNew"/>
    <dgm:cxn modelId="{E1CDD504-1269-1C46-B93F-F1AB18CFDC7D}" type="presParOf" srcId="{C0D81626-8231-9240-A635-B0F4827CF159}" destId="{69FA9BD1-B915-A145-B981-903C71DFEA1E}" srcOrd="1" destOrd="0" presId="urn:microsoft.com/office/officeart/2016/7/layout/RepeatingBendingProcessNew"/>
    <dgm:cxn modelId="{8A4083DA-C4E2-C94F-9357-A9257921EFF4}" type="presParOf" srcId="{69FA9BD1-B915-A145-B981-903C71DFEA1E}" destId="{5F388C52-2CCA-1F4B-9056-BE1916AAB8B2}" srcOrd="0" destOrd="0" presId="urn:microsoft.com/office/officeart/2016/7/layout/RepeatingBendingProcessNew"/>
    <dgm:cxn modelId="{1850AEB2-860F-CF44-B01B-649C3E739655}" type="presParOf" srcId="{C0D81626-8231-9240-A635-B0F4827CF159}" destId="{3C0CD73A-714E-444F-9116-1C89D7864658}" srcOrd="2" destOrd="0" presId="urn:microsoft.com/office/officeart/2016/7/layout/RepeatingBendingProcessNew"/>
    <dgm:cxn modelId="{A4546A97-1504-5C4A-9959-6BF368FC3A9C}" type="presParOf" srcId="{C0D81626-8231-9240-A635-B0F4827CF159}" destId="{61A9F056-37EE-FD4C-8258-BBEA908F1246}" srcOrd="3" destOrd="0" presId="urn:microsoft.com/office/officeart/2016/7/layout/RepeatingBendingProcessNew"/>
    <dgm:cxn modelId="{BE23A26D-195E-B749-B65F-469B421075F2}" type="presParOf" srcId="{61A9F056-37EE-FD4C-8258-BBEA908F1246}" destId="{0165D717-1A63-7449-B50F-577AB1D64B18}" srcOrd="0" destOrd="0" presId="urn:microsoft.com/office/officeart/2016/7/layout/RepeatingBendingProcessNew"/>
    <dgm:cxn modelId="{01FBA5A1-767C-074D-A3BA-7C4297223274}" type="presParOf" srcId="{C0D81626-8231-9240-A635-B0F4827CF159}" destId="{2B04513F-4EBE-F643-B5D1-FC22DCF08E0D}" srcOrd="4" destOrd="0" presId="urn:microsoft.com/office/officeart/2016/7/layout/RepeatingBendingProcessNew"/>
    <dgm:cxn modelId="{8BFA5864-9BEC-C04B-A3C8-EB4BAE4B0F04}" type="presParOf" srcId="{C0D81626-8231-9240-A635-B0F4827CF159}" destId="{9A502241-8519-2A45-8A3C-8C57F2AF31D2}" srcOrd="5" destOrd="0" presId="urn:microsoft.com/office/officeart/2016/7/layout/RepeatingBendingProcessNew"/>
    <dgm:cxn modelId="{6447C053-EA92-0D46-B857-E17E01CFEE60}" type="presParOf" srcId="{9A502241-8519-2A45-8A3C-8C57F2AF31D2}" destId="{970DC695-2D4C-EA4C-9AC9-FE003353D399}" srcOrd="0" destOrd="0" presId="urn:microsoft.com/office/officeart/2016/7/layout/RepeatingBendingProcessNew"/>
    <dgm:cxn modelId="{8D1B12EF-B6D4-3143-83F3-48B6A3E9F85E}" type="presParOf" srcId="{C0D81626-8231-9240-A635-B0F4827CF159}" destId="{4AEE906D-4F25-0A4D-9F99-A594FBBFAABC}" srcOrd="6" destOrd="0" presId="urn:microsoft.com/office/officeart/2016/7/layout/RepeatingBendingProcessNew"/>
    <dgm:cxn modelId="{3DE3C784-E216-4446-B105-CAA981B1D83A}" type="presParOf" srcId="{C0D81626-8231-9240-A635-B0F4827CF159}" destId="{666C9C0E-087E-3248-8269-88D3FFA4D274}" srcOrd="7" destOrd="0" presId="urn:microsoft.com/office/officeart/2016/7/layout/RepeatingBendingProcessNew"/>
    <dgm:cxn modelId="{7B13AABA-9341-F14B-BB75-702F6EA8F731}" type="presParOf" srcId="{666C9C0E-087E-3248-8269-88D3FFA4D274}" destId="{1416A66D-086D-D147-85EF-AD88861F0B52}" srcOrd="0" destOrd="0" presId="urn:microsoft.com/office/officeart/2016/7/layout/RepeatingBendingProcessNew"/>
    <dgm:cxn modelId="{9FFF3CA9-6EFB-4D46-B260-502B6ED6B70C}" type="presParOf" srcId="{C0D81626-8231-9240-A635-B0F4827CF159}" destId="{BE520219-C19C-0546-A5C3-A93E77CEF273}" srcOrd="8" destOrd="0" presId="urn:microsoft.com/office/officeart/2016/7/layout/RepeatingBendingProcessNew"/>
    <dgm:cxn modelId="{1FAC2097-CEA4-D548-B61C-A10697E31A68}" type="presParOf" srcId="{C0D81626-8231-9240-A635-B0F4827CF159}" destId="{E90997A7-7A22-A94B-B3E6-F2B6255C9C9C}" srcOrd="9" destOrd="0" presId="urn:microsoft.com/office/officeart/2016/7/layout/RepeatingBendingProcessNew"/>
    <dgm:cxn modelId="{BC8371C3-5F97-E34F-B6CD-2478E00DDF4B}" type="presParOf" srcId="{E90997A7-7A22-A94B-B3E6-F2B6255C9C9C}" destId="{C194C6C2-0C52-D84B-889D-9D5BC0F71835}" srcOrd="0" destOrd="0" presId="urn:microsoft.com/office/officeart/2016/7/layout/RepeatingBendingProcessNew"/>
    <dgm:cxn modelId="{AFEA8E37-10BB-954F-A431-87E3ABB6547E}" type="presParOf" srcId="{C0D81626-8231-9240-A635-B0F4827CF159}" destId="{7D401F1F-1901-A04A-8350-B36330E0E58D}" srcOrd="10" destOrd="0" presId="urn:microsoft.com/office/officeart/2016/7/layout/RepeatingBendingProcessNew"/>
    <dgm:cxn modelId="{17D48590-6D28-0847-9B23-8F5DFEF8B946}" type="presParOf" srcId="{C0D81626-8231-9240-A635-B0F4827CF159}" destId="{7DA9F439-DDF9-A345-AEDE-F9F5AE5E3CDB}" srcOrd="11" destOrd="0" presId="urn:microsoft.com/office/officeart/2016/7/layout/RepeatingBendingProcessNew"/>
    <dgm:cxn modelId="{70028686-4661-174A-85F1-6C8E41D9A395}" type="presParOf" srcId="{7DA9F439-DDF9-A345-AEDE-F9F5AE5E3CDB}" destId="{A713037E-97F9-C245-BF19-035CE945581C}" srcOrd="0" destOrd="0" presId="urn:microsoft.com/office/officeart/2016/7/layout/RepeatingBendingProcessNew"/>
    <dgm:cxn modelId="{91705A69-ADCA-DD46-B9A3-754ABACD926F}" type="presParOf" srcId="{C0D81626-8231-9240-A635-B0F4827CF159}" destId="{C87163D1-3058-734F-8116-E27BA2B4AB77}" srcOrd="1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516B451-D885-4C70-8379-09C28F8C8F8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A4EB61E-D0E1-45BF-935A-C614F83A07FE}">
      <dgm:prSet/>
      <dgm:spPr/>
      <dgm:t>
        <a:bodyPr/>
        <a:lstStyle/>
        <a:p>
          <a:pPr algn="ctr"/>
          <a:r>
            <a:rPr lang="en-US">
              <a:latin typeface="Times New Roman" panose="02020603050405020304" pitchFamily="18" charset="0"/>
              <a:cs typeface="Times New Roman" panose="02020603050405020304" pitchFamily="18" charset="0"/>
            </a:rPr>
            <a:t>It increases academic opportunity</a:t>
          </a:r>
        </a:p>
      </dgm:t>
    </dgm:pt>
    <dgm:pt modelId="{EC5E7EFE-84C0-4F75-BABB-74C445737385}" type="parTrans" cxnId="{56094775-7AC4-4870-8B10-7084C105AA7B}">
      <dgm:prSet/>
      <dgm:spPr/>
      <dgm:t>
        <a:bodyPr/>
        <a:lstStyle/>
        <a:p>
          <a:endParaRPr lang="en-US"/>
        </a:p>
      </dgm:t>
    </dgm:pt>
    <dgm:pt modelId="{9D1607AA-43D5-417D-ABAD-EA8FB1C4D044}" type="sibTrans" cxnId="{56094775-7AC4-4870-8B10-7084C105AA7B}">
      <dgm:prSet/>
      <dgm:spPr/>
      <dgm:t>
        <a:bodyPr/>
        <a:lstStyle/>
        <a:p>
          <a:endParaRPr lang="en-US"/>
        </a:p>
      </dgm:t>
    </dgm:pt>
    <dgm:pt modelId="{80FCB864-F647-4D77-8883-03AADA52D309}">
      <dgm:prSet/>
      <dgm:spPr/>
      <dgm:t>
        <a:bodyPr/>
        <a:lstStyle/>
        <a:p>
          <a:pPr algn="ctr"/>
          <a:r>
            <a:rPr lang="en-US">
              <a:latin typeface="Times New Roman" panose="02020603050405020304" pitchFamily="18" charset="0"/>
              <a:cs typeface="Times New Roman" panose="02020603050405020304" pitchFamily="18" charset="0"/>
            </a:rPr>
            <a:t>IB students care about more than just results</a:t>
          </a:r>
        </a:p>
      </dgm:t>
    </dgm:pt>
    <dgm:pt modelId="{E2CAE101-3872-48AB-AACB-FF72A13ACDFF}" type="parTrans" cxnId="{30DE2AC8-7AA6-41D5-A767-78E1F030A7EC}">
      <dgm:prSet/>
      <dgm:spPr/>
      <dgm:t>
        <a:bodyPr/>
        <a:lstStyle/>
        <a:p>
          <a:endParaRPr lang="en-US"/>
        </a:p>
      </dgm:t>
    </dgm:pt>
    <dgm:pt modelId="{C6EA88E9-1D3A-4955-9E20-46A880040220}" type="sibTrans" cxnId="{30DE2AC8-7AA6-41D5-A767-78E1F030A7EC}">
      <dgm:prSet/>
      <dgm:spPr/>
      <dgm:t>
        <a:bodyPr/>
        <a:lstStyle/>
        <a:p>
          <a:endParaRPr lang="en-US"/>
        </a:p>
      </dgm:t>
    </dgm:pt>
    <dgm:pt modelId="{234D1093-F4DF-4ADE-BB95-E18B9638DCFC}">
      <dgm:prSet/>
      <dgm:spPr/>
      <dgm:t>
        <a:bodyPr/>
        <a:lstStyle/>
        <a:p>
          <a:pPr algn="ctr"/>
          <a:r>
            <a:rPr lang="en-US">
              <a:latin typeface="Times New Roman" panose="02020603050405020304" pitchFamily="18" charset="0"/>
              <a:cs typeface="Times New Roman" panose="02020603050405020304" pitchFamily="18" charset="0"/>
            </a:rPr>
            <a:t>It encourages you to become a confident and independent learner</a:t>
          </a:r>
        </a:p>
      </dgm:t>
    </dgm:pt>
    <dgm:pt modelId="{A233A6A1-7FC6-4163-ACEA-54BDFF70415E}" type="parTrans" cxnId="{4571C6DF-38CC-41CF-A641-F08E3AE35261}">
      <dgm:prSet/>
      <dgm:spPr/>
      <dgm:t>
        <a:bodyPr/>
        <a:lstStyle/>
        <a:p>
          <a:endParaRPr lang="en-US"/>
        </a:p>
      </dgm:t>
    </dgm:pt>
    <dgm:pt modelId="{5DED325F-D9BB-431A-8000-A176790F0840}" type="sibTrans" cxnId="{4571C6DF-38CC-41CF-A641-F08E3AE35261}">
      <dgm:prSet/>
      <dgm:spPr/>
      <dgm:t>
        <a:bodyPr/>
        <a:lstStyle/>
        <a:p>
          <a:endParaRPr lang="en-US"/>
        </a:p>
      </dgm:t>
    </dgm:pt>
    <dgm:pt modelId="{44CF07B4-38E3-4305-81BD-F96263290DC9}">
      <dgm:prSet/>
      <dgm:spPr/>
      <dgm:t>
        <a:bodyPr/>
        <a:lstStyle/>
        <a:p>
          <a:pPr algn="ctr"/>
          <a:r>
            <a:rPr lang="en-US">
              <a:latin typeface="Times New Roman" panose="02020603050405020304" pitchFamily="18" charset="0"/>
              <a:cs typeface="Times New Roman" panose="02020603050405020304" pitchFamily="18" charset="0"/>
            </a:rPr>
            <a:t>It’s an international qualification</a:t>
          </a:r>
        </a:p>
      </dgm:t>
    </dgm:pt>
    <dgm:pt modelId="{CB9AF141-7C44-4B6F-AD27-7E1C16DC05B8}" type="parTrans" cxnId="{EAF76A7C-ADD3-4FCA-9477-56249BA366AF}">
      <dgm:prSet/>
      <dgm:spPr/>
      <dgm:t>
        <a:bodyPr/>
        <a:lstStyle/>
        <a:p>
          <a:endParaRPr lang="en-US"/>
        </a:p>
      </dgm:t>
    </dgm:pt>
    <dgm:pt modelId="{9021867E-0A71-47B1-8DD3-09C0857DE5F4}" type="sibTrans" cxnId="{EAF76A7C-ADD3-4FCA-9477-56249BA366AF}">
      <dgm:prSet/>
      <dgm:spPr/>
      <dgm:t>
        <a:bodyPr/>
        <a:lstStyle/>
        <a:p>
          <a:endParaRPr lang="en-US"/>
        </a:p>
      </dgm:t>
    </dgm:pt>
    <dgm:pt modelId="{CCC6C9B2-F29C-431C-A857-47D26B7BB0F4}">
      <dgm:prSet/>
      <dgm:spPr/>
      <dgm:t>
        <a:bodyPr/>
        <a:lstStyle/>
        <a:p>
          <a:pPr algn="ctr"/>
          <a:r>
            <a:rPr lang="en-US">
              <a:latin typeface="Times New Roman" panose="02020603050405020304" pitchFamily="18" charset="0"/>
              <a:cs typeface="Times New Roman" panose="02020603050405020304" pitchFamily="18" charset="0"/>
            </a:rPr>
            <a:t>Graduates are globally minded</a:t>
          </a:r>
        </a:p>
      </dgm:t>
    </dgm:pt>
    <dgm:pt modelId="{1B89B4E5-CBF1-4356-AC34-A0E6279C250C}" type="parTrans" cxnId="{D5C2B8F3-CA18-48DC-B76F-916927DBA76A}">
      <dgm:prSet/>
      <dgm:spPr/>
      <dgm:t>
        <a:bodyPr/>
        <a:lstStyle/>
        <a:p>
          <a:endParaRPr lang="en-US"/>
        </a:p>
      </dgm:t>
    </dgm:pt>
    <dgm:pt modelId="{C96BC8A6-1186-40EF-8B2E-6C8EF7B6201B}" type="sibTrans" cxnId="{D5C2B8F3-CA18-48DC-B76F-916927DBA76A}">
      <dgm:prSet/>
      <dgm:spPr/>
      <dgm:t>
        <a:bodyPr/>
        <a:lstStyle/>
        <a:p>
          <a:endParaRPr lang="en-US"/>
        </a:p>
      </dgm:t>
    </dgm:pt>
    <dgm:pt modelId="{6B39BBE4-DF3A-4D45-B4F9-483D6A3FFBE9}">
      <dgm:prSet/>
      <dgm:spPr/>
      <dgm:t>
        <a:bodyPr/>
        <a:lstStyle/>
        <a:p>
          <a:pPr algn="ctr"/>
          <a:r>
            <a:rPr lang="en-US">
              <a:latin typeface="Times New Roman" panose="02020603050405020304" pitchFamily="18" charset="0"/>
              <a:cs typeface="Times New Roman" panose="02020603050405020304" pitchFamily="18" charset="0"/>
            </a:rPr>
            <a:t>The IB encourages critical thinking</a:t>
          </a:r>
        </a:p>
      </dgm:t>
    </dgm:pt>
    <dgm:pt modelId="{CA1A5542-A3A3-44FC-B8EF-397D862A7AFE}" type="parTrans" cxnId="{B4852B9C-CB0E-4E29-A5F9-38E026B4C542}">
      <dgm:prSet/>
      <dgm:spPr/>
      <dgm:t>
        <a:bodyPr/>
        <a:lstStyle/>
        <a:p>
          <a:endParaRPr lang="en-US"/>
        </a:p>
      </dgm:t>
    </dgm:pt>
    <dgm:pt modelId="{70C28525-123F-40F0-B7B1-410D6C29BAED}" type="sibTrans" cxnId="{B4852B9C-CB0E-4E29-A5F9-38E026B4C542}">
      <dgm:prSet/>
      <dgm:spPr/>
      <dgm:t>
        <a:bodyPr/>
        <a:lstStyle/>
        <a:p>
          <a:endParaRPr lang="en-US"/>
        </a:p>
      </dgm:t>
    </dgm:pt>
    <dgm:pt modelId="{A22C5355-FA15-477C-9CBA-DFA730BD3D0B}">
      <dgm:prSet/>
      <dgm:spPr/>
      <dgm:t>
        <a:bodyPr/>
        <a:lstStyle/>
        <a:p>
          <a:pPr algn="ctr"/>
          <a:r>
            <a:rPr lang="en-US">
              <a:latin typeface="Times New Roman" panose="02020603050405020304" pitchFamily="18" charset="0"/>
              <a:cs typeface="Times New Roman" panose="02020603050405020304" pitchFamily="18" charset="0"/>
            </a:rPr>
            <a:t>DP students have proven time management skills</a:t>
          </a:r>
        </a:p>
      </dgm:t>
    </dgm:pt>
    <dgm:pt modelId="{447F2817-D425-440E-BDEB-F0C7D372EB87}" type="parTrans" cxnId="{67E293DD-A58A-4596-8259-E68687008CCF}">
      <dgm:prSet/>
      <dgm:spPr/>
      <dgm:t>
        <a:bodyPr/>
        <a:lstStyle/>
        <a:p>
          <a:endParaRPr lang="en-US"/>
        </a:p>
      </dgm:t>
    </dgm:pt>
    <dgm:pt modelId="{D142F527-D269-4F2C-9D84-A41A9EFEB030}" type="sibTrans" cxnId="{67E293DD-A58A-4596-8259-E68687008CCF}">
      <dgm:prSet/>
      <dgm:spPr/>
      <dgm:t>
        <a:bodyPr/>
        <a:lstStyle/>
        <a:p>
          <a:endParaRPr lang="en-US"/>
        </a:p>
      </dgm:t>
    </dgm:pt>
    <dgm:pt modelId="{4C2917A2-E59A-4F90-9870-FFD790742CDA}">
      <dgm:prSet/>
      <dgm:spPr/>
      <dgm:t>
        <a:bodyPr/>
        <a:lstStyle/>
        <a:p>
          <a:pPr algn="ctr"/>
          <a:r>
            <a:rPr lang="en-US">
              <a:latin typeface="Times New Roman" panose="02020603050405020304" pitchFamily="18" charset="0"/>
              <a:cs typeface="Times New Roman" panose="02020603050405020304" pitchFamily="18" charset="0"/>
            </a:rPr>
            <a:t>It assesses more than examination techniques</a:t>
          </a:r>
        </a:p>
      </dgm:t>
    </dgm:pt>
    <dgm:pt modelId="{0177E9EA-CCDF-48EA-A475-23DBCD71DCA0}" type="parTrans" cxnId="{E6CDC336-DAF3-4FA8-AF04-2AFB585C34C5}">
      <dgm:prSet/>
      <dgm:spPr/>
      <dgm:t>
        <a:bodyPr/>
        <a:lstStyle/>
        <a:p>
          <a:endParaRPr lang="en-US"/>
        </a:p>
      </dgm:t>
    </dgm:pt>
    <dgm:pt modelId="{BC0273C8-7DC0-4630-ACC6-7A7F15F2C5DA}" type="sibTrans" cxnId="{E6CDC336-DAF3-4FA8-AF04-2AFB585C34C5}">
      <dgm:prSet/>
      <dgm:spPr/>
      <dgm:t>
        <a:bodyPr/>
        <a:lstStyle/>
        <a:p>
          <a:endParaRPr lang="en-US"/>
        </a:p>
      </dgm:t>
    </dgm:pt>
    <dgm:pt modelId="{4AF341CC-1974-4C87-A227-D82512ECB97F}">
      <dgm:prSet/>
      <dgm:spPr/>
      <dgm:t>
        <a:bodyPr/>
        <a:lstStyle/>
        <a:p>
          <a:pPr algn="ctr"/>
          <a:r>
            <a:rPr lang="en-US">
              <a:latin typeface="Times New Roman" panose="02020603050405020304" pitchFamily="18" charset="0"/>
              <a:cs typeface="Times New Roman" panose="02020603050405020304" pitchFamily="18" charset="0"/>
            </a:rPr>
            <a:t>Subjects are not taught in isolation</a:t>
          </a:r>
        </a:p>
      </dgm:t>
    </dgm:pt>
    <dgm:pt modelId="{7161B43B-A7E2-4317-BCD6-C2937DE88B4D}" type="parTrans" cxnId="{13CFA72D-9FFF-46DE-BF93-89446DFCE3B2}">
      <dgm:prSet/>
      <dgm:spPr/>
      <dgm:t>
        <a:bodyPr/>
        <a:lstStyle/>
        <a:p>
          <a:endParaRPr lang="en-US"/>
        </a:p>
      </dgm:t>
    </dgm:pt>
    <dgm:pt modelId="{4552C16F-22B8-44F6-991B-2208B919D5DA}" type="sibTrans" cxnId="{13CFA72D-9FFF-46DE-BF93-89446DFCE3B2}">
      <dgm:prSet/>
      <dgm:spPr/>
      <dgm:t>
        <a:bodyPr/>
        <a:lstStyle/>
        <a:p>
          <a:endParaRPr lang="en-US"/>
        </a:p>
      </dgm:t>
    </dgm:pt>
    <dgm:pt modelId="{63537E01-5BB2-4B51-8051-DEBAE18D44AC}">
      <dgm:prSet/>
      <dgm:spPr/>
      <dgm:t>
        <a:bodyPr/>
        <a:lstStyle/>
        <a:p>
          <a:pPr algn="ctr"/>
          <a:r>
            <a:rPr lang="en-US">
              <a:latin typeface="Times New Roman" panose="02020603050405020304" pitchFamily="18" charset="0"/>
              <a:cs typeface="Times New Roman" panose="02020603050405020304" pitchFamily="18" charset="0"/>
            </a:rPr>
            <a:t>It encourages breadth and depth of learning</a:t>
          </a:r>
        </a:p>
      </dgm:t>
    </dgm:pt>
    <dgm:pt modelId="{DA555611-B057-489F-9DA4-28A7B72EDE65}" type="parTrans" cxnId="{7361B451-63B8-40D3-87D3-414E6FA07116}">
      <dgm:prSet/>
      <dgm:spPr/>
      <dgm:t>
        <a:bodyPr/>
        <a:lstStyle/>
        <a:p>
          <a:endParaRPr lang="en-US"/>
        </a:p>
      </dgm:t>
    </dgm:pt>
    <dgm:pt modelId="{EFCCE5E0-2FBC-4BD8-91DD-2CCCCA356458}" type="sibTrans" cxnId="{7361B451-63B8-40D3-87D3-414E6FA07116}">
      <dgm:prSet/>
      <dgm:spPr/>
      <dgm:t>
        <a:bodyPr/>
        <a:lstStyle/>
        <a:p>
          <a:endParaRPr lang="en-US"/>
        </a:p>
      </dgm:t>
    </dgm:pt>
    <dgm:pt modelId="{C294DCEF-B6D3-5D4E-9C13-4A29670B7FDD}" type="pres">
      <dgm:prSet presAssocID="{2516B451-D885-4C70-8379-09C28F8C8F8D}" presName="linear" presStyleCnt="0">
        <dgm:presLayoutVars>
          <dgm:animLvl val="lvl"/>
          <dgm:resizeHandles val="exact"/>
        </dgm:presLayoutVars>
      </dgm:prSet>
      <dgm:spPr/>
    </dgm:pt>
    <dgm:pt modelId="{419E5D01-E1D8-5246-B324-19C820CB4E44}" type="pres">
      <dgm:prSet presAssocID="{CA4EB61E-D0E1-45BF-935A-C614F83A07FE}" presName="parentText" presStyleLbl="node1" presStyleIdx="0" presStyleCnt="10">
        <dgm:presLayoutVars>
          <dgm:chMax val="0"/>
          <dgm:bulletEnabled val="1"/>
        </dgm:presLayoutVars>
      </dgm:prSet>
      <dgm:spPr/>
    </dgm:pt>
    <dgm:pt modelId="{8216CE28-56F4-0D41-A678-6D3CC4F83804}" type="pres">
      <dgm:prSet presAssocID="{9D1607AA-43D5-417D-ABAD-EA8FB1C4D044}" presName="spacer" presStyleCnt="0"/>
      <dgm:spPr/>
    </dgm:pt>
    <dgm:pt modelId="{6E508225-4CE2-6A4B-856F-CB2A9EC2A9F0}" type="pres">
      <dgm:prSet presAssocID="{80FCB864-F647-4D77-8883-03AADA52D309}" presName="parentText" presStyleLbl="node1" presStyleIdx="1" presStyleCnt="10">
        <dgm:presLayoutVars>
          <dgm:chMax val="0"/>
          <dgm:bulletEnabled val="1"/>
        </dgm:presLayoutVars>
      </dgm:prSet>
      <dgm:spPr/>
    </dgm:pt>
    <dgm:pt modelId="{C8006146-11E5-1442-91F6-C05B259A0455}" type="pres">
      <dgm:prSet presAssocID="{C6EA88E9-1D3A-4955-9E20-46A880040220}" presName="spacer" presStyleCnt="0"/>
      <dgm:spPr/>
    </dgm:pt>
    <dgm:pt modelId="{7D03DE3A-62B6-2C49-9504-9901F2544A35}" type="pres">
      <dgm:prSet presAssocID="{234D1093-F4DF-4ADE-BB95-E18B9638DCFC}" presName="parentText" presStyleLbl="node1" presStyleIdx="2" presStyleCnt="10">
        <dgm:presLayoutVars>
          <dgm:chMax val="0"/>
          <dgm:bulletEnabled val="1"/>
        </dgm:presLayoutVars>
      </dgm:prSet>
      <dgm:spPr/>
    </dgm:pt>
    <dgm:pt modelId="{EA6CD66D-9DF4-F144-B6CE-18778E07BFF9}" type="pres">
      <dgm:prSet presAssocID="{5DED325F-D9BB-431A-8000-A176790F0840}" presName="spacer" presStyleCnt="0"/>
      <dgm:spPr/>
    </dgm:pt>
    <dgm:pt modelId="{EF88630E-173E-7D46-AB66-787FE9C84C5F}" type="pres">
      <dgm:prSet presAssocID="{44CF07B4-38E3-4305-81BD-F96263290DC9}" presName="parentText" presStyleLbl="node1" presStyleIdx="3" presStyleCnt="10">
        <dgm:presLayoutVars>
          <dgm:chMax val="0"/>
          <dgm:bulletEnabled val="1"/>
        </dgm:presLayoutVars>
      </dgm:prSet>
      <dgm:spPr/>
    </dgm:pt>
    <dgm:pt modelId="{0FA31D8F-8C9E-414C-A3A9-8BDA557B6BD9}" type="pres">
      <dgm:prSet presAssocID="{9021867E-0A71-47B1-8DD3-09C0857DE5F4}" presName="spacer" presStyleCnt="0"/>
      <dgm:spPr/>
    </dgm:pt>
    <dgm:pt modelId="{602F85DF-84F4-0A45-99B2-B304A320F470}" type="pres">
      <dgm:prSet presAssocID="{CCC6C9B2-F29C-431C-A857-47D26B7BB0F4}" presName="parentText" presStyleLbl="node1" presStyleIdx="4" presStyleCnt="10">
        <dgm:presLayoutVars>
          <dgm:chMax val="0"/>
          <dgm:bulletEnabled val="1"/>
        </dgm:presLayoutVars>
      </dgm:prSet>
      <dgm:spPr/>
    </dgm:pt>
    <dgm:pt modelId="{DADBE9EB-5B74-BB4A-9624-81590DF5FB6D}" type="pres">
      <dgm:prSet presAssocID="{C96BC8A6-1186-40EF-8B2E-6C8EF7B6201B}" presName="spacer" presStyleCnt="0"/>
      <dgm:spPr/>
    </dgm:pt>
    <dgm:pt modelId="{FE65437C-8456-D44F-A2CA-590B6C4C8BF7}" type="pres">
      <dgm:prSet presAssocID="{6B39BBE4-DF3A-4D45-B4F9-483D6A3FFBE9}" presName="parentText" presStyleLbl="node1" presStyleIdx="5" presStyleCnt="10">
        <dgm:presLayoutVars>
          <dgm:chMax val="0"/>
          <dgm:bulletEnabled val="1"/>
        </dgm:presLayoutVars>
      </dgm:prSet>
      <dgm:spPr/>
    </dgm:pt>
    <dgm:pt modelId="{C265C71B-07DA-BC44-B6DD-B733C67CAC40}" type="pres">
      <dgm:prSet presAssocID="{70C28525-123F-40F0-B7B1-410D6C29BAED}" presName="spacer" presStyleCnt="0"/>
      <dgm:spPr/>
    </dgm:pt>
    <dgm:pt modelId="{69580F99-B0DF-004F-BC4D-9D0C43E8D27F}" type="pres">
      <dgm:prSet presAssocID="{A22C5355-FA15-477C-9CBA-DFA730BD3D0B}" presName="parentText" presStyleLbl="node1" presStyleIdx="6" presStyleCnt="10">
        <dgm:presLayoutVars>
          <dgm:chMax val="0"/>
          <dgm:bulletEnabled val="1"/>
        </dgm:presLayoutVars>
      </dgm:prSet>
      <dgm:spPr/>
    </dgm:pt>
    <dgm:pt modelId="{FCC07B9C-C03D-8642-950E-2936D4A9786C}" type="pres">
      <dgm:prSet presAssocID="{D142F527-D269-4F2C-9D84-A41A9EFEB030}" presName="spacer" presStyleCnt="0"/>
      <dgm:spPr/>
    </dgm:pt>
    <dgm:pt modelId="{15C20A51-08E7-C64F-9E5C-1703C6EE106F}" type="pres">
      <dgm:prSet presAssocID="{4C2917A2-E59A-4F90-9870-FFD790742CDA}" presName="parentText" presStyleLbl="node1" presStyleIdx="7" presStyleCnt="10">
        <dgm:presLayoutVars>
          <dgm:chMax val="0"/>
          <dgm:bulletEnabled val="1"/>
        </dgm:presLayoutVars>
      </dgm:prSet>
      <dgm:spPr/>
    </dgm:pt>
    <dgm:pt modelId="{ABEE0E1E-6F0C-6B47-8E84-62C887FEC219}" type="pres">
      <dgm:prSet presAssocID="{BC0273C8-7DC0-4630-ACC6-7A7F15F2C5DA}" presName="spacer" presStyleCnt="0"/>
      <dgm:spPr/>
    </dgm:pt>
    <dgm:pt modelId="{C382CD17-FA42-844B-923C-D2DAB26BEB0A}" type="pres">
      <dgm:prSet presAssocID="{4AF341CC-1974-4C87-A227-D82512ECB97F}" presName="parentText" presStyleLbl="node1" presStyleIdx="8" presStyleCnt="10">
        <dgm:presLayoutVars>
          <dgm:chMax val="0"/>
          <dgm:bulletEnabled val="1"/>
        </dgm:presLayoutVars>
      </dgm:prSet>
      <dgm:spPr/>
    </dgm:pt>
    <dgm:pt modelId="{1BF1B4E5-D10E-E344-9FB7-926A04112057}" type="pres">
      <dgm:prSet presAssocID="{4552C16F-22B8-44F6-991B-2208B919D5DA}" presName="spacer" presStyleCnt="0"/>
      <dgm:spPr/>
    </dgm:pt>
    <dgm:pt modelId="{9D8FA6E8-5C76-994D-A9EB-3B1115D7B5A5}" type="pres">
      <dgm:prSet presAssocID="{63537E01-5BB2-4B51-8051-DEBAE18D44AC}" presName="parentText" presStyleLbl="node1" presStyleIdx="9" presStyleCnt="10">
        <dgm:presLayoutVars>
          <dgm:chMax val="0"/>
          <dgm:bulletEnabled val="1"/>
        </dgm:presLayoutVars>
      </dgm:prSet>
      <dgm:spPr/>
    </dgm:pt>
  </dgm:ptLst>
  <dgm:cxnLst>
    <dgm:cxn modelId="{7C767305-18E5-684F-86BC-CE9698ECC67F}" type="presOf" srcId="{2516B451-D885-4C70-8379-09C28F8C8F8D}" destId="{C294DCEF-B6D3-5D4E-9C13-4A29670B7FDD}" srcOrd="0" destOrd="0" presId="urn:microsoft.com/office/officeart/2005/8/layout/vList2"/>
    <dgm:cxn modelId="{3DFFEA0D-DE05-3340-8C68-189C5E69647D}" type="presOf" srcId="{CCC6C9B2-F29C-431C-A857-47D26B7BB0F4}" destId="{602F85DF-84F4-0A45-99B2-B304A320F470}" srcOrd="0" destOrd="0" presId="urn:microsoft.com/office/officeart/2005/8/layout/vList2"/>
    <dgm:cxn modelId="{7DF43011-AB0D-D048-91D8-7A6B48B29DCB}" type="presOf" srcId="{234D1093-F4DF-4ADE-BB95-E18B9638DCFC}" destId="{7D03DE3A-62B6-2C49-9504-9901F2544A35}" srcOrd="0" destOrd="0" presId="urn:microsoft.com/office/officeart/2005/8/layout/vList2"/>
    <dgm:cxn modelId="{56517429-DAEC-6B45-A25E-D5DD0DBA4C04}" type="presOf" srcId="{44CF07B4-38E3-4305-81BD-F96263290DC9}" destId="{EF88630E-173E-7D46-AB66-787FE9C84C5F}" srcOrd="0" destOrd="0" presId="urn:microsoft.com/office/officeart/2005/8/layout/vList2"/>
    <dgm:cxn modelId="{13CFA72D-9FFF-46DE-BF93-89446DFCE3B2}" srcId="{2516B451-D885-4C70-8379-09C28F8C8F8D}" destId="{4AF341CC-1974-4C87-A227-D82512ECB97F}" srcOrd="8" destOrd="0" parTransId="{7161B43B-A7E2-4317-BCD6-C2937DE88B4D}" sibTransId="{4552C16F-22B8-44F6-991B-2208B919D5DA}"/>
    <dgm:cxn modelId="{E6CDC336-DAF3-4FA8-AF04-2AFB585C34C5}" srcId="{2516B451-D885-4C70-8379-09C28F8C8F8D}" destId="{4C2917A2-E59A-4F90-9870-FFD790742CDA}" srcOrd="7" destOrd="0" parTransId="{0177E9EA-CCDF-48EA-A475-23DBCD71DCA0}" sibTransId="{BC0273C8-7DC0-4630-ACC6-7A7F15F2C5DA}"/>
    <dgm:cxn modelId="{CD18AE44-1A53-D04B-84C6-19A24BA60CFD}" type="presOf" srcId="{4C2917A2-E59A-4F90-9870-FFD790742CDA}" destId="{15C20A51-08E7-C64F-9E5C-1703C6EE106F}" srcOrd="0" destOrd="0" presId="urn:microsoft.com/office/officeart/2005/8/layout/vList2"/>
    <dgm:cxn modelId="{7361B451-63B8-40D3-87D3-414E6FA07116}" srcId="{2516B451-D885-4C70-8379-09C28F8C8F8D}" destId="{63537E01-5BB2-4B51-8051-DEBAE18D44AC}" srcOrd="9" destOrd="0" parTransId="{DA555611-B057-489F-9DA4-28A7B72EDE65}" sibTransId="{EFCCE5E0-2FBC-4BD8-91DD-2CCCCA356458}"/>
    <dgm:cxn modelId="{56094775-7AC4-4870-8B10-7084C105AA7B}" srcId="{2516B451-D885-4C70-8379-09C28F8C8F8D}" destId="{CA4EB61E-D0E1-45BF-935A-C614F83A07FE}" srcOrd="0" destOrd="0" parTransId="{EC5E7EFE-84C0-4F75-BABB-74C445737385}" sibTransId="{9D1607AA-43D5-417D-ABAD-EA8FB1C4D044}"/>
    <dgm:cxn modelId="{EAF76A7C-ADD3-4FCA-9477-56249BA366AF}" srcId="{2516B451-D885-4C70-8379-09C28F8C8F8D}" destId="{44CF07B4-38E3-4305-81BD-F96263290DC9}" srcOrd="3" destOrd="0" parTransId="{CB9AF141-7C44-4B6F-AD27-7E1C16DC05B8}" sibTransId="{9021867E-0A71-47B1-8DD3-09C0857DE5F4}"/>
    <dgm:cxn modelId="{0E9FEE96-D0EA-194E-837F-C446CF36C534}" type="presOf" srcId="{4AF341CC-1974-4C87-A227-D82512ECB97F}" destId="{C382CD17-FA42-844B-923C-D2DAB26BEB0A}" srcOrd="0" destOrd="0" presId="urn:microsoft.com/office/officeart/2005/8/layout/vList2"/>
    <dgm:cxn modelId="{B4852B9C-CB0E-4E29-A5F9-38E026B4C542}" srcId="{2516B451-D885-4C70-8379-09C28F8C8F8D}" destId="{6B39BBE4-DF3A-4D45-B4F9-483D6A3FFBE9}" srcOrd="5" destOrd="0" parTransId="{CA1A5542-A3A3-44FC-B8EF-397D862A7AFE}" sibTransId="{70C28525-123F-40F0-B7B1-410D6C29BAED}"/>
    <dgm:cxn modelId="{2E06E9AA-2D79-4D4D-96D4-42F8FA3C6B3B}" type="presOf" srcId="{CA4EB61E-D0E1-45BF-935A-C614F83A07FE}" destId="{419E5D01-E1D8-5246-B324-19C820CB4E44}" srcOrd="0" destOrd="0" presId="urn:microsoft.com/office/officeart/2005/8/layout/vList2"/>
    <dgm:cxn modelId="{D83D7DC6-9259-BF43-A226-B9E1096E431E}" type="presOf" srcId="{63537E01-5BB2-4B51-8051-DEBAE18D44AC}" destId="{9D8FA6E8-5C76-994D-A9EB-3B1115D7B5A5}" srcOrd="0" destOrd="0" presId="urn:microsoft.com/office/officeart/2005/8/layout/vList2"/>
    <dgm:cxn modelId="{30DE2AC8-7AA6-41D5-A767-78E1F030A7EC}" srcId="{2516B451-D885-4C70-8379-09C28F8C8F8D}" destId="{80FCB864-F647-4D77-8883-03AADA52D309}" srcOrd="1" destOrd="0" parTransId="{E2CAE101-3872-48AB-AACB-FF72A13ACDFF}" sibTransId="{C6EA88E9-1D3A-4955-9E20-46A880040220}"/>
    <dgm:cxn modelId="{9E1277CF-1606-C544-85BF-EA97824323E7}" type="presOf" srcId="{6B39BBE4-DF3A-4D45-B4F9-483D6A3FFBE9}" destId="{FE65437C-8456-D44F-A2CA-590B6C4C8BF7}" srcOrd="0" destOrd="0" presId="urn:microsoft.com/office/officeart/2005/8/layout/vList2"/>
    <dgm:cxn modelId="{FC5755D5-42A3-6A48-85E7-E28EA791AF44}" type="presOf" srcId="{A22C5355-FA15-477C-9CBA-DFA730BD3D0B}" destId="{69580F99-B0DF-004F-BC4D-9D0C43E8D27F}" srcOrd="0" destOrd="0" presId="urn:microsoft.com/office/officeart/2005/8/layout/vList2"/>
    <dgm:cxn modelId="{67E293DD-A58A-4596-8259-E68687008CCF}" srcId="{2516B451-D885-4C70-8379-09C28F8C8F8D}" destId="{A22C5355-FA15-477C-9CBA-DFA730BD3D0B}" srcOrd="6" destOrd="0" parTransId="{447F2817-D425-440E-BDEB-F0C7D372EB87}" sibTransId="{D142F527-D269-4F2C-9D84-A41A9EFEB030}"/>
    <dgm:cxn modelId="{4571C6DF-38CC-41CF-A641-F08E3AE35261}" srcId="{2516B451-D885-4C70-8379-09C28F8C8F8D}" destId="{234D1093-F4DF-4ADE-BB95-E18B9638DCFC}" srcOrd="2" destOrd="0" parTransId="{A233A6A1-7FC6-4163-ACEA-54BDFF70415E}" sibTransId="{5DED325F-D9BB-431A-8000-A176790F0840}"/>
    <dgm:cxn modelId="{D5C2B8F3-CA18-48DC-B76F-916927DBA76A}" srcId="{2516B451-D885-4C70-8379-09C28F8C8F8D}" destId="{CCC6C9B2-F29C-431C-A857-47D26B7BB0F4}" srcOrd="4" destOrd="0" parTransId="{1B89B4E5-CBF1-4356-AC34-A0E6279C250C}" sibTransId="{C96BC8A6-1186-40EF-8B2E-6C8EF7B6201B}"/>
    <dgm:cxn modelId="{7112C7FD-B845-A248-9839-004707548393}" type="presOf" srcId="{80FCB864-F647-4D77-8883-03AADA52D309}" destId="{6E508225-4CE2-6A4B-856F-CB2A9EC2A9F0}" srcOrd="0" destOrd="0" presId="urn:microsoft.com/office/officeart/2005/8/layout/vList2"/>
    <dgm:cxn modelId="{47DC1BD0-F430-0F41-82E2-BDEB9CC98B97}" type="presParOf" srcId="{C294DCEF-B6D3-5D4E-9C13-4A29670B7FDD}" destId="{419E5D01-E1D8-5246-B324-19C820CB4E44}" srcOrd="0" destOrd="0" presId="urn:microsoft.com/office/officeart/2005/8/layout/vList2"/>
    <dgm:cxn modelId="{B6310E7F-CA80-594A-8F16-183BE1223F9D}" type="presParOf" srcId="{C294DCEF-B6D3-5D4E-9C13-4A29670B7FDD}" destId="{8216CE28-56F4-0D41-A678-6D3CC4F83804}" srcOrd="1" destOrd="0" presId="urn:microsoft.com/office/officeart/2005/8/layout/vList2"/>
    <dgm:cxn modelId="{9EC9D9B6-DDF1-194B-96AE-F72B908C5E48}" type="presParOf" srcId="{C294DCEF-B6D3-5D4E-9C13-4A29670B7FDD}" destId="{6E508225-4CE2-6A4B-856F-CB2A9EC2A9F0}" srcOrd="2" destOrd="0" presId="urn:microsoft.com/office/officeart/2005/8/layout/vList2"/>
    <dgm:cxn modelId="{4C80745E-945A-4249-9E07-5D306146180F}" type="presParOf" srcId="{C294DCEF-B6D3-5D4E-9C13-4A29670B7FDD}" destId="{C8006146-11E5-1442-91F6-C05B259A0455}" srcOrd="3" destOrd="0" presId="urn:microsoft.com/office/officeart/2005/8/layout/vList2"/>
    <dgm:cxn modelId="{C95117C4-26E6-1349-A492-65B34984D32F}" type="presParOf" srcId="{C294DCEF-B6D3-5D4E-9C13-4A29670B7FDD}" destId="{7D03DE3A-62B6-2C49-9504-9901F2544A35}" srcOrd="4" destOrd="0" presId="urn:microsoft.com/office/officeart/2005/8/layout/vList2"/>
    <dgm:cxn modelId="{203E23D0-71CA-224B-B1ED-93D8AE015A97}" type="presParOf" srcId="{C294DCEF-B6D3-5D4E-9C13-4A29670B7FDD}" destId="{EA6CD66D-9DF4-F144-B6CE-18778E07BFF9}" srcOrd="5" destOrd="0" presId="urn:microsoft.com/office/officeart/2005/8/layout/vList2"/>
    <dgm:cxn modelId="{9F9A4BA8-DB99-A34C-930B-311B72563D53}" type="presParOf" srcId="{C294DCEF-B6D3-5D4E-9C13-4A29670B7FDD}" destId="{EF88630E-173E-7D46-AB66-787FE9C84C5F}" srcOrd="6" destOrd="0" presId="urn:microsoft.com/office/officeart/2005/8/layout/vList2"/>
    <dgm:cxn modelId="{C1313DBE-C1C6-BA4F-BDAE-19B39FCD9163}" type="presParOf" srcId="{C294DCEF-B6D3-5D4E-9C13-4A29670B7FDD}" destId="{0FA31D8F-8C9E-414C-A3A9-8BDA557B6BD9}" srcOrd="7" destOrd="0" presId="urn:microsoft.com/office/officeart/2005/8/layout/vList2"/>
    <dgm:cxn modelId="{3AC7017C-4027-DA4F-AD4A-F7F7DD5638BD}" type="presParOf" srcId="{C294DCEF-B6D3-5D4E-9C13-4A29670B7FDD}" destId="{602F85DF-84F4-0A45-99B2-B304A320F470}" srcOrd="8" destOrd="0" presId="urn:microsoft.com/office/officeart/2005/8/layout/vList2"/>
    <dgm:cxn modelId="{7905ACD3-9A0B-0F41-BC69-5713E177C432}" type="presParOf" srcId="{C294DCEF-B6D3-5D4E-9C13-4A29670B7FDD}" destId="{DADBE9EB-5B74-BB4A-9624-81590DF5FB6D}" srcOrd="9" destOrd="0" presId="urn:microsoft.com/office/officeart/2005/8/layout/vList2"/>
    <dgm:cxn modelId="{15FD37B6-7DBA-5E4F-B071-8259BF586262}" type="presParOf" srcId="{C294DCEF-B6D3-5D4E-9C13-4A29670B7FDD}" destId="{FE65437C-8456-D44F-A2CA-590B6C4C8BF7}" srcOrd="10" destOrd="0" presId="urn:microsoft.com/office/officeart/2005/8/layout/vList2"/>
    <dgm:cxn modelId="{40767375-F217-454E-AE3E-896FA0C166E9}" type="presParOf" srcId="{C294DCEF-B6D3-5D4E-9C13-4A29670B7FDD}" destId="{C265C71B-07DA-BC44-B6DD-B733C67CAC40}" srcOrd="11" destOrd="0" presId="urn:microsoft.com/office/officeart/2005/8/layout/vList2"/>
    <dgm:cxn modelId="{AE396DD3-8082-744B-A0CC-74770A65B947}" type="presParOf" srcId="{C294DCEF-B6D3-5D4E-9C13-4A29670B7FDD}" destId="{69580F99-B0DF-004F-BC4D-9D0C43E8D27F}" srcOrd="12" destOrd="0" presId="urn:microsoft.com/office/officeart/2005/8/layout/vList2"/>
    <dgm:cxn modelId="{A41EE0D5-C7C7-CA42-B5BF-142E812BA4DA}" type="presParOf" srcId="{C294DCEF-B6D3-5D4E-9C13-4A29670B7FDD}" destId="{FCC07B9C-C03D-8642-950E-2936D4A9786C}" srcOrd="13" destOrd="0" presId="urn:microsoft.com/office/officeart/2005/8/layout/vList2"/>
    <dgm:cxn modelId="{BB50D442-6D2B-9441-BD16-3D11189FC5E1}" type="presParOf" srcId="{C294DCEF-B6D3-5D4E-9C13-4A29670B7FDD}" destId="{15C20A51-08E7-C64F-9E5C-1703C6EE106F}" srcOrd="14" destOrd="0" presId="urn:microsoft.com/office/officeart/2005/8/layout/vList2"/>
    <dgm:cxn modelId="{9258E51C-8571-5B48-A2B0-1DB4BD630E9D}" type="presParOf" srcId="{C294DCEF-B6D3-5D4E-9C13-4A29670B7FDD}" destId="{ABEE0E1E-6F0C-6B47-8E84-62C887FEC219}" srcOrd="15" destOrd="0" presId="urn:microsoft.com/office/officeart/2005/8/layout/vList2"/>
    <dgm:cxn modelId="{EC2BF32C-7BA2-3B4B-ABC7-27BD0FA3FA37}" type="presParOf" srcId="{C294DCEF-B6D3-5D4E-9C13-4A29670B7FDD}" destId="{C382CD17-FA42-844B-923C-D2DAB26BEB0A}" srcOrd="16" destOrd="0" presId="urn:microsoft.com/office/officeart/2005/8/layout/vList2"/>
    <dgm:cxn modelId="{16628CB9-D083-2E47-9C70-38791D80E01C}" type="presParOf" srcId="{C294DCEF-B6D3-5D4E-9C13-4A29670B7FDD}" destId="{1BF1B4E5-D10E-E344-9FB7-926A04112057}" srcOrd="17" destOrd="0" presId="urn:microsoft.com/office/officeart/2005/8/layout/vList2"/>
    <dgm:cxn modelId="{17CBBCF0-3E69-CA41-AD59-FED685239872}" type="presParOf" srcId="{C294DCEF-B6D3-5D4E-9C13-4A29670B7FDD}" destId="{9D8FA6E8-5C76-994D-A9EB-3B1115D7B5A5}"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1D2E538-B7A2-4A0A-B304-5687A5813740}" type="doc">
      <dgm:prSet loTypeId="urn:microsoft.com/office/officeart/2018/2/layout/IconCircleList" loCatId="icon" qsTypeId="urn:microsoft.com/office/officeart/2005/8/quickstyle/simple1" qsCatId="simple" csTypeId="urn:microsoft.com/office/officeart/2018/5/colors/Iconchunking_neutralicon_accent6_2" csCatId="accent6" phldr="1"/>
      <dgm:spPr/>
      <dgm:t>
        <a:bodyPr/>
        <a:lstStyle/>
        <a:p>
          <a:endParaRPr lang="en-US"/>
        </a:p>
      </dgm:t>
    </dgm:pt>
    <dgm:pt modelId="{07B806D8-9FF9-476C-B628-21A7DAC5ADA9}">
      <dgm:prSet/>
      <dgm:spPr/>
      <dgm:t>
        <a:bodyPr/>
        <a:lstStyle/>
        <a:p>
          <a:r>
            <a:rPr lang="en-US">
              <a:latin typeface="Times New Roman" panose="02020603050405020304" pitchFamily="18" charset="0"/>
              <a:cs typeface="Times New Roman" panose="02020603050405020304" pitchFamily="18" charset="0"/>
            </a:rPr>
            <a:t>A study by the Higher Education Statistics Agency (HESA) in the UK concluded that IB graduates were more likely to enroll in one of the UK’s top 20 Higher Education Institutions (HEIs), when compared to A-level and other student groups with similar qualifications.</a:t>
          </a:r>
        </a:p>
      </dgm:t>
    </dgm:pt>
    <dgm:pt modelId="{FE71644D-6B93-4804-BA1F-C0D71BE6E2DA}" type="parTrans" cxnId="{FE90EE16-4DA4-4F4F-B813-1E812FE8538C}">
      <dgm:prSet/>
      <dgm:spPr/>
      <dgm:t>
        <a:bodyPr/>
        <a:lstStyle/>
        <a:p>
          <a:endParaRPr lang="en-US"/>
        </a:p>
      </dgm:t>
    </dgm:pt>
    <dgm:pt modelId="{CF47940B-19C6-4131-8161-3F21585835CC}" type="sibTrans" cxnId="{FE90EE16-4DA4-4F4F-B813-1E812FE8538C}">
      <dgm:prSet/>
      <dgm:spPr/>
      <dgm:t>
        <a:bodyPr/>
        <a:lstStyle/>
        <a:p>
          <a:endParaRPr lang="en-US"/>
        </a:p>
      </dgm:t>
    </dgm:pt>
    <dgm:pt modelId="{2CFC705F-29AA-4FD5-9CE5-1DF45566BBDF}">
      <dgm:prSet/>
      <dgm:spPr/>
      <dgm:t>
        <a:bodyPr/>
        <a:lstStyle/>
        <a:p>
          <a:r>
            <a:rPr lang="en-US">
              <a:latin typeface="Times New Roman" panose="02020603050405020304" pitchFamily="18" charset="0"/>
              <a:cs typeface="Times New Roman" panose="02020603050405020304" pitchFamily="18" charset="0"/>
            </a:rPr>
            <a:t>IB students also were more likely to receive honors degrees or awards, continue to further studies, and be employed in graduate level positions and higher-paid occupations.</a:t>
          </a:r>
        </a:p>
      </dgm:t>
    </dgm:pt>
    <dgm:pt modelId="{D0717DBE-5DF7-4C2C-A8EA-5EAF13B9B778}" type="parTrans" cxnId="{CF88DC62-778D-4348-8382-71C4EF4D4C3B}">
      <dgm:prSet/>
      <dgm:spPr/>
      <dgm:t>
        <a:bodyPr/>
        <a:lstStyle/>
        <a:p>
          <a:endParaRPr lang="en-US"/>
        </a:p>
      </dgm:t>
    </dgm:pt>
    <dgm:pt modelId="{519F7A4C-AD9C-4E44-A5E9-211D47429F97}" type="sibTrans" cxnId="{CF88DC62-778D-4348-8382-71C4EF4D4C3B}">
      <dgm:prSet/>
      <dgm:spPr/>
      <dgm:t>
        <a:bodyPr/>
        <a:lstStyle/>
        <a:p>
          <a:endParaRPr lang="en-US"/>
        </a:p>
      </dgm:t>
    </dgm:pt>
    <dgm:pt modelId="{AAEA3856-0D3B-43DD-9D98-69B7CCD84DAF}">
      <dgm:prSet/>
      <dgm:spPr/>
      <dgm:t>
        <a:bodyPr/>
        <a:lstStyle/>
        <a:p>
          <a:r>
            <a:rPr lang="en-US">
              <a:latin typeface="Times New Roman" panose="02020603050405020304" pitchFamily="18" charset="0"/>
              <a:cs typeface="Times New Roman" panose="02020603050405020304" pitchFamily="18" charset="0"/>
            </a:rPr>
            <a:t>The Chicago Postsecondary Transition Project has studied the impact of Chicago's IB programs on post-secondary outcomes and experiences of graduates. DP graduates, compared to similar non-DP graduates, were not only more likely to enroll in university, but also more likely to enroll in selective universities, to stay enrolled, and to perform better throughout their studies.</a:t>
          </a:r>
        </a:p>
      </dgm:t>
    </dgm:pt>
    <dgm:pt modelId="{2D18825D-ECEA-43B5-B358-D56BBEA49F2B}" type="parTrans" cxnId="{375BEE7F-1EA8-4AC0-A711-DD33AD1A2810}">
      <dgm:prSet/>
      <dgm:spPr/>
      <dgm:t>
        <a:bodyPr/>
        <a:lstStyle/>
        <a:p>
          <a:endParaRPr lang="en-US"/>
        </a:p>
      </dgm:t>
    </dgm:pt>
    <dgm:pt modelId="{810C6B39-4721-4652-8185-3EBCCB81C19E}" type="sibTrans" cxnId="{375BEE7F-1EA8-4AC0-A711-DD33AD1A2810}">
      <dgm:prSet/>
      <dgm:spPr/>
      <dgm:t>
        <a:bodyPr/>
        <a:lstStyle/>
        <a:p>
          <a:endParaRPr lang="en-US"/>
        </a:p>
      </dgm:t>
    </dgm:pt>
    <dgm:pt modelId="{6B2002D1-237F-442A-9824-05C6D6FBB8A8}">
      <dgm:prSet/>
      <dgm:spPr/>
      <dgm:t>
        <a:bodyPr/>
        <a:lstStyle/>
        <a:p>
          <a:r>
            <a:rPr lang="en-US">
              <a:latin typeface="Times New Roman" panose="02020603050405020304" pitchFamily="18" charset="0"/>
              <a:cs typeface="Times New Roman" panose="02020603050405020304" pitchFamily="18" charset="0"/>
            </a:rPr>
            <a:t>The study included 18,075 Chicago Public Schools (CPS) graduates from 12 high schools throughout the city that offered the DP program, mostly serving low income, racially diverse students.</a:t>
          </a:r>
        </a:p>
      </dgm:t>
    </dgm:pt>
    <dgm:pt modelId="{91BAE46D-6956-4BFE-93E8-10DCDBDC702B}" type="parTrans" cxnId="{C418E679-0743-43AB-898C-2136F7163BFB}">
      <dgm:prSet/>
      <dgm:spPr/>
      <dgm:t>
        <a:bodyPr/>
        <a:lstStyle/>
        <a:p>
          <a:endParaRPr lang="en-US"/>
        </a:p>
      </dgm:t>
    </dgm:pt>
    <dgm:pt modelId="{E9798584-7223-4129-8B4D-053EB13ADC99}" type="sibTrans" cxnId="{C418E679-0743-43AB-898C-2136F7163BFB}">
      <dgm:prSet/>
      <dgm:spPr/>
      <dgm:t>
        <a:bodyPr/>
        <a:lstStyle/>
        <a:p>
          <a:endParaRPr lang="en-US"/>
        </a:p>
      </dgm:t>
    </dgm:pt>
    <dgm:pt modelId="{551EAEAF-E473-46AF-A263-E22D7793EE2F}" type="pres">
      <dgm:prSet presAssocID="{51D2E538-B7A2-4A0A-B304-5687A5813740}" presName="root" presStyleCnt="0">
        <dgm:presLayoutVars>
          <dgm:dir/>
          <dgm:resizeHandles val="exact"/>
        </dgm:presLayoutVars>
      </dgm:prSet>
      <dgm:spPr/>
    </dgm:pt>
    <dgm:pt modelId="{E0C4A612-B0FD-40E5-9B62-2C59C6453A88}" type="pres">
      <dgm:prSet presAssocID="{51D2E538-B7A2-4A0A-B304-5687A5813740}" presName="container" presStyleCnt="0">
        <dgm:presLayoutVars>
          <dgm:dir/>
          <dgm:resizeHandles val="exact"/>
        </dgm:presLayoutVars>
      </dgm:prSet>
      <dgm:spPr/>
    </dgm:pt>
    <dgm:pt modelId="{9A8724B8-E9A4-4AC3-AA5D-F7300AD95A7D}" type="pres">
      <dgm:prSet presAssocID="{07B806D8-9FF9-476C-B628-21A7DAC5ADA9}" presName="compNode" presStyleCnt="0"/>
      <dgm:spPr/>
    </dgm:pt>
    <dgm:pt modelId="{C11FA2C0-F0FD-40C0-831D-8E14C726C33B}" type="pres">
      <dgm:prSet presAssocID="{07B806D8-9FF9-476C-B628-21A7DAC5ADA9}" presName="iconBgRect" presStyleLbl="bgShp" presStyleIdx="0" presStyleCnt="4"/>
      <dgm:spPr/>
    </dgm:pt>
    <dgm:pt modelId="{4FE9EA36-5FDD-4D11-BD86-A2B1BF85207D}" type="pres">
      <dgm:prSet presAssocID="{07B806D8-9FF9-476C-B628-21A7DAC5ADA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0BFC4EC3-3DFA-433A-832B-6E94898626DF}" type="pres">
      <dgm:prSet presAssocID="{07B806D8-9FF9-476C-B628-21A7DAC5ADA9}" presName="spaceRect" presStyleCnt="0"/>
      <dgm:spPr/>
    </dgm:pt>
    <dgm:pt modelId="{03828278-DAE8-46AE-92C7-85AF841E4663}" type="pres">
      <dgm:prSet presAssocID="{07B806D8-9FF9-476C-B628-21A7DAC5ADA9}" presName="textRect" presStyleLbl="revTx" presStyleIdx="0" presStyleCnt="4">
        <dgm:presLayoutVars>
          <dgm:chMax val="1"/>
          <dgm:chPref val="1"/>
        </dgm:presLayoutVars>
      </dgm:prSet>
      <dgm:spPr/>
    </dgm:pt>
    <dgm:pt modelId="{68716066-474B-48B7-B8C6-B05995386377}" type="pres">
      <dgm:prSet presAssocID="{CF47940B-19C6-4131-8161-3F21585835CC}" presName="sibTrans" presStyleLbl="sibTrans2D1" presStyleIdx="0" presStyleCnt="0"/>
      <dgm:spPr/>
    </dgm:pt>
    <dgm:pt modelId="{138C74BC-775E-4D59-8767-AB0C1E0BDE71}" type="pres">
      <dgm:prSet presAssocID="{2CFC705F-29AA-4FD5-9CE5-1DF45566BBDF}" presName="compNode" presStyleCnt="0"/>
      <dgm:spPr/>
    </dgm:pt>
    <dgm:pt modelId="{A8FEC832-DD90-409B-8D22-5D9C19062151}" type="pres">
      <dgm:prSet presAssocID="{2CFC705F-29AA-4FD5-9CE5-1DF45566BBDF}" presName="iconBgRect" presStyleLbl="bgShp" presStyleIdx="1" presStyleCnt="4"/>
      <dgm:spPr/>
    </dgm:pt>
    <dgm:pt modelId="{BC006A48-8E72-4804-A2AD-3F389129A3E0}" type="pres">
      <dgm:prSet presAssocID="{2CFC705F-29AA-4FD5-9CE5-1DF45566BBD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aduation Cap"/>
        </a:ext>
      </dgm:extLst>
    </dgm:pt>
    <dgm:pt modelId="{19222CD0-E932-4C76-9CED-1C8E8940D842}" type="pres">
      <dgm:prSet presAssocID="{2CFC705F-29AA-4FD5-9CE5-1DF45566BBDF}" presName="spaceRect" presStyleCnt="0"/>
      <dgm:spPr/>
    </dgm:pt>
    <dgm:pt modelId="{4340F0C2-5A12-4B0D-AD74-E87188B2216F}" type="pres">
      <dgm:prSet presAssocID="{2CFC705F-29AA-4FD5-9CE5-1DF45566BBDF}" presName="textRect" presStyleLbl="revTx" presStyleIdx="1" presStyleCnt="4">
        <dgm:presLayoutVars>
          <dgm:chMax val="1"/>
          <dgm:chPref val="1"/>
        </dgm:presLayoutVars>
      </dgm:prSet>
      <dgm:spPr/>
    </dgm:pt>
    <dgm:pt modelId="{642F1BC1-B6B3-4672-9C26-950DC5F256E9}" type="pres">
      <dgm:prSet presAssocID="{519F7A4C-AD9C-4E44-A5E9-211D47429F97}" presName="sibTrans" presStyleLbl="sibTrans2D1" presStyleIdx="0" presStyleCnt="0"/>
      <dgm:spPr/>
    </dgm:pt>
    <dgm:pt modelId="{4C14384F-B0F5-49D0-ACC3-44E7EFB307CB}" type="pres">
      <dgm:prSet presAssocID="{AAEA3856-0D3B-43DD-9D98-69B7CCD84DAF}" presName="compNode" presStyleCnt="0"/>
      <dgm:spPr/>
    </dgm:pt>
    <dgm:pt modelId="{0371623F-7812-4F0F-AF1D-BECE260E60FE}" type="pres">
      <dgm:prSet presAssocID="{AAEA3856-0D3B-43DD-9D98-69B7CCD84DAF}" presName="iconBgRect" presStyleLbl="bgShp" presStyleIdx="2" presStyleCnt="4"/>
      <dgm:spPr/>
    </dgm:pt>
    <dgm:pt modelId="{A9699C8F-FF8D-4A2E-83A5-AC546E820F6F}" type="pres">
      <dgm:prSet presAssocID="{AAEA3856-0D3B-43DD-9D98-69B7CCD84DA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126E469C-0E30-47A9-9F42-1AA1C33975DC}" type="pres">
      <dgm:prSet presAssocID="{AAEA3856-0D3B-43DD-9D98-69B7CCD84DAF}" presName="spaceRect" presStyleCnt="0"/>
      <dgm:spPr/>
    </dgm:pt>
    <dgm:pt modelId="{A2526764-DA09-41DD-9962-48C1801EFE9D}" type="pres">
      <dgm:prSet presAssocID="{AAEA3856-0D3B-43DD-9D98-69B7CCD84DAF}" presName="textRect" presStyleLbl="revTx" presStyleIdx="2" presStyleCnt="4">
        <dgm:presLayoutVars>
          <dgm:chMax val="1"/>
          <dgm:chPref val="1"/>
        </dgm:presLayoutVars>
      </dgm:prSet>
      <dgm:spPr/>
    </dgm:pt>
    <dgm:pt modelId="{C4918885-C51A-4B8C-82C3-487B73E6CFD0}" type="pres">
      <dgm:prSet presAssocID="{810C6B39-4721-4652-8185-3EBCCB81C19E}" presName="sibTrans" presStyleLbl="sibTrans2D1" presStyleIdx="0" presStyleCnt="0"/>
      <dgm:spPr/>
    </dgm:pt>
    <dgm:pt modelId="{EFABD6BC-9CC4-4956-A81D-2C7AC0B2D147}" type="pres">
      <dgm:prSet presAssocID="{6B2002D1-237F-442A-9824-05C6D6FBB8A8}" presName="compNode" presStyleCnt="0"/>
      <dgm:spPr/>
    </dgm:pt>
    <dgm:pt modelId="{748C6511-DADA-4F02-8360-E3E7311F4A3D}" type="pres">
      <dgm:prSet presAssocID="{6B2002D1-237F-442A-9824-05C6D6FBB8A8}" presName="iconBgRect" presStyleLbl="bgShp" presStyleIdx="3" presStyleCnt="4"/>
      <dgm:spPr/>
    </dgm:pt>
    <dgm:pt modelId="{EC47445F-9F23-438C-8250-AF41E6546E5C}" type="pres">
      <dgm:prSet presAssocID="{6B2002D1-237F-442A-9824-05C6D6FBB8A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choolhouse"/>
        </a:ext>
      </dgm:extLst>
    </dgm:pt>
    <dgm:pt modelId="{855DDE72-E1C9-4609-9A40-3B9B009ADD41}" type="pres">
      <dgm:prSet presAssocID="{6B2002D1-237F-442A-9824-05C6D6FBB8A8}" presName="spaceRect" presStyleCnt="0"/>
      <dgm:spPr/>
    </dgm:pt>
    <dgm:pt modelId="{DEDA1844-B193-42C9-991F-AE71E0FC1A76}" type="pres">
      <dgm:prSet presAssocID="{6B2002D1-237F-442A-9824-05C6D6FBB8A8}" presName="textRect" presStyleLbl="revTx" presStyleIdx="3" presStyleCnt="4">
        <dgm:presLayoutVars>
          <dgm:chMax val="1"/>
          <dgm:chPref val="1"/>
        </dgm:presLayoutVars>
      </dgm:prSet>
      <dgm:spPr/>
    </dgm:pt>
  </dgm:ptLst>
  <dgm:cxnLst>
    <dgm:cxn modelId="{FE90EE16-4DA4-4F4F-B813-1E812FE8538C}" srcId="{51D2E538-B7A2-4A0A-B304-5687A5813740}" destId="{07B806D8-9FF9-476C-B628-21A7DAC5ADA9}" srcOrd="0" destOrd="0" parTransId="{FE71644D-6B93-4804-BA1F-C0D71BE6E2DA}" sibTransId="{CF47940B-19C6-4131-8161-3F21585835CC}"/>
    <dgm:cxn modelId="{0C9BA82F-0C7C-C742-9C6A-D381578653CA}" type="presOf" srcId="{51D2E538-B7A2-4A0A-B304-5687A5813740}" destId="{551EAEAF-E473-46AF-A263-E22D7793EE2F}" srcOrd="0" destOrd="0" presId="urn:microsoft.com/office/officeart/2018/2/layout/IconCircleList"/>
    <dgm:cxn modelId="{225B754F-2FE2-5046-87BD-1DF1F011B042}" type="presOf" srcId="{AAEA3856-0D3B-43DD-9D98-69B7CCD84DAF}" destId="{A2526764-DA09-41DD-9962-48C1801EFE9D}" srcOrd="0" destOrd="0" presId="urn:microsoft.com/office/officeart/2018/2/layout/IconCircleList"/>
    <dgm:cxn modelId="{E3D7475F-D661-9847-979B-D36C7E73BDF0}" type="presOf" srcId="{2CFC705F-29AA-4FD5-9CE5-1DF45566BBDF}" destId="{4340F0C2-5A12-4B0D-AD74-E87188B2216F}" srcOrd="0" destOrd="0" presId="urn:microsoft.com/office/officeart/2018/2/layout/IconCircleList"/>
    <dgm:cxn modelId="{CF88DC62-778D-4348-8382-71C4EF4D4C3B}" srcId="{51D2E538-B7A2-4A0A-B304-5687A5813740}" destId="{2CFC705F-29AA-4FD5-9CE5-1DF45566BBDF}" srcOrd="1" destOrd="0" parTransId="{D0717DBE-5DF7-4C2C-A8EA-5EAF13B9B778}" sibTransId="{519F7A4C-AD9C-4E44-A5E9-211D47429F97}"/>
    <dgm:cxn modelId="{C418E679-0743-43AB-898C-2136F7163BFB}" srcId="{51D2E538-B7A2-4A0A-B304-5687A5813740}" destId="{6B2002D1-237F-442A-9824-05C6D6FBB8A8}" srcOrd="3" destOrd="0" parTransId="{91BAE46D-6956-4BFE-93E8-10DCDBDC702B}" sibTransId="{E9798584-7223-4129-8B4D-053EB13ADC99}"/>
    <dgm:cxn modelId="{375BEE7F-1EA8-4AC0-A711-DD33AD1A2810}" srcId="{51D2E538-B7A2-4A0A-B304-5687A5813740}" destId="{AAEA3856-0D3B-43DD-9D98-69B7CCD84DAF}" srcOrd="2" destOrd="0" parTransId="{2D18825D-ECEA-43B5-B358-D56BBEA49F2B}" sibTransId="{810C6B39-4721-4652-8185-3EBCCB81C19E}"/>
    <dgm:cxn modelId="{2820B293-FBB1-594A-90A6-B1C44EB39631}" type="presOf" srcId="{810C6B39-4721-4652-8185-3EBCCB81C19E}" destId="{C4918885-C51A-4B8C-82C3-487B73E6CFD0}" srcOrd="0" destOrd="0" presId="urn:microsoft.com/office/officeart/2018/2/layout/IconCircleList"/>
    <dgm:cxn modelId="{DAE958A7-821B-4244-AC26-AB4FA402DE57}" type="presOf" srcId="{CF47940B-19C6-4131-8161-3F21585835CC}" destId="{68716066-474B-48B7-B8C6-B05995386377}" srcOrd="0" destOrd="0" presId="urn:microsoft.com/office/officeart/2018/2/layout/IconCircleList"/>
    <dgm:cxn modelId="{11FA1ABC-26EB-EE43-81E3-7402E84DF563}" type="presOf" srcId="{07B806D8-9FF9-476C-B628-21A7DAC5ADA9}" destId="{03828278-DAE8-46AE-92C7-85AF841E4663}" srcOrd="0" destOrd="0" presId="urn:microsoft.com/office/officeart/2018/2/layout/IconCircleList"/>
    <dgm:cxn modelId="{A5B74CD9-4A22-6E42-A2CA-F1179A60C2B5}" type="presOf" srcId="{519F7A4C-AD9C-4E44-A5E9-211D47429F97}" destId="{642F1BC1-B6B3-4672-9C26-950DC5F256E9}" srcOrd="0" destOrd="0" presId="urn:microsoft.com/office/officeart/2018/2/layout/IconCircleList"/>
    <dgm:cxn modelId="{B97EF4FF-50DC-5E4C-B4DB-838C616A9A08}" type="presOf" srcId="{6B2002D1-237F-442A-9824-05C6D6FBB8A8}" destId="{DEDA1844-B193-42C9-991F-AE71E0FC1A76}" srcOrd="0" destOrd="0" presId="urn:microsoft.com/office/officeart/2018/2/layout/IconCircleList"/>
    <dgm:cxn modelId="{87544EE3-BCD6-4A41-93AA-9E58634ADF15}" type="presParOf" srcId="{551EAEAF-E473-46AF-A263-E22D7793EE2F}" destId="{E0C4A612-B0FD-40E5-9B62-2C59C6453A88}" srcOrd="0" destOrd="0" presId="urn:microsoft.com/office/officeart/2018/2/layout/IconCircleList"/>
    <dgm:cxn modelId="{EFEF5E34-8E2E-974D-B461-572F54AB6A83}" type="presParOf" srcId="{E0C4A612-B0FD-40E5-9B62-2C59C6453A88}" destId="{9A8724B8-E9A4-4AC3-AA5D-F7300AD95A7D}" srcOrd="0" destOrd="0" presId="urn:microsoft.com/office/officeart/2018/2/layout/IconCircleList"/>
    <dgm:cxn modelId="{D1165531-893E-EA44-85E2-F6FF2C81F218}" type="presParOf" srcId="{9A8724B8-E9A4-4AC3-AA5D-F7300AD95A7D}" destId="{C11FA2C0-F0FD-40C0-831D-8E14C726C33B}" srcOrd="0" destOrd="0" presId="urn:microsoft.com/office/officeart/2018/2/layout/IconCircleList"/>
    <dgm:cxn modelId="{32EEBC0F-65A8-F14D-80FE-A122B396A4EC}" type="presParOf" srcId="{9A8724B8-E9A4-4AC3-AA5D-F7300AD95A7D}" destId="{4FE9EA36-5FDD-4D11-BD86-A2B1BF85207D}" srcOrd="1" destOrd="0" presId="urn:microsoft.com/office/officeart/2018/2/layout/IconCircleList"/>
    <dgm:cxn modelId="{9FD548B5-5C3B-4040-815F-59C44B133992}" type="presParOf" srcId="{9A8724B8-E9A4-4AC3-AA5D-F7300AD95A7D}" destId="{0BFC4EC3-3DFA-433A-832B-6E94898626DF}" srcOrd="2" destOrd="0" presId="urn:microsoft.com/office/officeart/2018/2/layout/IconCircleList"/>
    <dgm:cxn modelId="{D9BF2F54-5AD5-9D43-B3EC-1DFB94FA00C8}" type="presParOf" srcId="{9A8724B8-E9A4-4AC3-AA5D-F7300AD95A7D}" destId="{03828278-DAE8-46AE-92C7-85AF841E4663}" srcOrd="3" destOrd="0" presId="urn:microsoft.com/office/officeart/2018/2/layout/IconCircleList"/>
    <dgm:cxn modelId="{F5BAF3AA-DFA5-1F43-9386-0FA1649265A4}" type="presParOf" srcId="{E0C4A612-B0FD-40E5-9B62-2C59C6453A88}" destId="{68716066-474B-48B7-B8C6-B05995386377}" srcOrd="1" destOrd="0" presId="urn:microsoft.com/office/officeart/2018/2/layout/IconCircleList"/>
    <dgm:cxn modelId="{A86FBF65-318F-F647-B5E1-4B41D2A0CF50}" type="presParOf" srcId="{E0C4A612-B0FD-40E5-9B62-2C59C6453A88}" destId="{138C74BC-775E-4D59-8767-AB0C1E0BDE71}" srcOrd="2" destOrd="0" presId="urn:microsoft.com/office/officeart/2018/2/layout/IconCircleList"/>
    <dgm:cxn modelId="{9C6E4FE1-5CAD-7545-8918-E6825209A852}" type="presParOf" srcId="{138C74BC-775E-4D59-8767-AB0C1E0BDE71}" destId="{A8FEC832-DD90-409B-8D22-5D9C19062151}" srcOrd="0" destOrd="0" presId="urn:microsoft.com/office/officeart/2018/2/layout/IconCircleList"/>
    <dgm:cxn modelId="{79B0339C-BD44-7546-B811-820F1A9A57BF}" type="presParOf" srcId="{138C74BC-775E-4D59-8767-AB0C1E0BDE71}" destId="{BC006A48-8E72-4804-A2AD-3F389129A3E0}" srcOrd="1" destOrd="0" presId="urn:microsoft.com/office/officeart/2018/2/layout/IconCircleList"/>
    <dgm:cxn modelId="{DC59E912-05AA-9841-AA42-D316D84FEE33}" type="presParOf" srcId="{138C74BC-775E-4D59-8767-AB0C1E0BDE71}" destId="{19222CD0-E932-4C76-9CED-1C8E8940D842}" srcOrd="2" destOrd="0" presId="urn:microsoft.com/office/officeart/2018/2/layout/IconCircleList"/>
    <dgm:cxn modelId="{7FB77172-4EBA-FD47-8A9C-22929C8AB6D4}" type="presParOf" srcId="{138C74BC-775E-4D59-8767-AB0C1E0BDE71}" destId="{4340F0C2-5A12-4B0D-AD74-E87188B2216F}" srcOrd="3" destOrd="0" presId="urn:microsoft.com/office/officeart/2018/2/layout/IconCircleList"/>
    <dgm:cxn modelId="{0AB3D85E-B325-6442-9282-A3E4D4F9E76D}" type="presParOf" srcId="{E0C4A612-B0FD-40E5-9B62-2C59C6453A88}" destId="{642F1BC1-B6B3-4672-9C26-950DC5F256E9}" srcOrd="3" destOrd="0" presId="urn:microsoft.com/office/officeart/2018/2/layout/IconCircleList"/>
    <dgm:cxn modelId="{CA6611D9-D647-0A42-B0E0-3B8EE19D3B2B}" type="presParOf" srcId="{E0C4A612-B0FD-40E5-9B62-2C59C6453A88}" destId="{4C14384F-B0F5-49D0-ACC3-44E7EFB307CB}" srcOrd="4" destOrd="0" presId="urn:microsoft.com/office/officeart/2018/2/layout/IconCircleList"/>
    <dgm:cxn modelId="{11CDBECB-F302-074B-B155-834A43631B43}" type="presParOf" srcId="{4C14384F-B0F5-49D0-ACC3-44E7EFB307CB}" destId="{0371623F-7812-4F0F-AF1D-BECE260E60FE}" srcOrd="0" destOrd="0" presId="urn:microsoft.com/office/officeart/2018/2/layout/IconCircleList"/>
    <dgm:cxn modelId="{053A78E0-1434-2F47-9BB0-661EED8E7C98}" type="presParOf" srcId="{4C14384F-B0F5-49D0-ACC3-44E7EFB307CB}" destId="{A9699C8F-FF8D-4A2E-83A5-AC546E820F6F}" srcOrd="1" destOrd="0" presId="urn:microsoft.com/office/officeart/2018/2/layout/IconCircleList"/>
    <dgm:cxn modelId="{C2BC3FA5-9C02-654D-A39E-FCF2D4478522}" type="presParOf" srcId="{4C14384F-B0F5-49D0-ACC3-44E7EFB307CB}" destId="{126E469C-0E30-47A9-9F42-1AA1C33975DC}" srcOrd="2" destOrd="0" presId="urn:microsoft.com/office/officeart/2018/2/layout/IconCircleList"/>
    <dgm:cxn modelId="{06904255-16FA-7349-9069-42B30017A2D3}" type="presParOf" srcId="{4C14384F-B0F5-49D0-ACC3-44E7EFB307CB}" destId="{A2526764-DA09-41DD-9962-48C1801EFE9D}" srcOrd="3" destOrd="0" presId="urn:microsoft.com/office/officeart/2018/2/layout/IconCircleList"/>
    <dgm:cxn modelId="{4E0BB77F-71FA-B74F-A860-49A338BA347A}" type="presParOf" srcId="{E0C4A612-B0FD-40E5-9B62-2C59C6453A88}" destId="{C4918885-C51A-4B8C-82C3-487B73E6CFD0}" srcOrd="5" destOrd="0" presId="urn:microsoft.com/office/officeart/2018/2/layout/IconCircleList"/>
    <dgm:cxn modelId="{38403ED2-2522-A740-A204-4670D6D3DB0B}" type="presParOf" srcId="{E0C4A612-B0FD-40E5-9B62-2C59C6453A88}" destId="{EFABD6BC-9CC4-4956-A81D-2C7AC0B2D147}" srcOrd="6" destOrd="0" presId="urn:microsoft.com/office/officeart/2018/2/layout/IconCircleList"/>
    <dgm:cxn modelId="{E7FFABF5-8635-994A-AF0D-BE018226BFF8}" type="presParOf" srcId="{EFABD6BC-9CC4-4956-A81D-2C7AC0B2D147}" destId="{748C6511-DADA-4F02-8360-E3E7311F4A3D}" srcOrd="0" destOrd="0" presId="urn:microsoft.com/office/officeart/2018/2/layout/IconCircleList"/>
    <dgm:cxn modelId="{3B2C54E9-F670-D547-A595-7F7AF4AD5E91}" type="presParOf" srcId="{EFABD6BC-9CC4-4956-A81D-2C7AC0B2D147}" destId="{EC47445F-9F23-438C-8250-AF41E6546E5C}" srcOrd="1" destOrd="0" presId="urn:microsoft.com/office/officeart/2018/2/layout/IconCircleList"/>
    <dgm:cxn modelId="{6D85A20B-0A07-0042-8E3A-5952F094B7CA}" type="presParOf" srcId="{EFABD6BC-9CC4-4956-A81D-2C7AC0B2D147}" destId="{855DDE72-E1C9-4609-9A40-3B9B009ADD41}" srcOrd="2" destOrd="0" presId="urn:microsoft.com/office/officeart/2018/2/layout/IconCircleList"/>
    <dgm:cxn modelId="{DE5AFC3D-91B5-544C-875D-6E9100B40228}" type="presParOf" srcId="{EFABD6BC-9CC4-4956-A81D-2C7AC0B2D147}" destId="{DEDA1844-B193-42C9-991F-AE71E0FC1A76}"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1E2CFB5-DB06-4128-A487-79C81DEC0936}"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F4FBE48E-E842-4A2E-868B-C39250CAAFFE}">
      <dgm:prSet custT="1"/>
      <dgm:spPr/>
      <dgm:t>
        <a:bodyPr/>
        <a:lstStyle/>
        <a:p>
          <a:pPr>
            <a:lnSpc>
              <a:spcPct val="100000"/>
            </a:lnSpc>
          </a:pPr>
          <a:r>
            <a:rPr lang="en-US" sz="2000" i="1">
              <a:latin typeface="Times New Roman" panose="02020603050405020304" pitchFamily="18" charset="0"/>
              <a:cs typeface="Times New Roman" panose="02020603050405020304" pitchFamily="18" charset="0"/>
            </a:rPr>
            <a:t>“It’s the most secure foundation available for successful college graduation.” </a:t>
          </a:r>
        </a:p>
        <a:p>
          <a:pPr>
            <a:lnSpc>
              <a:spcPct val="100000"/>
            </a:lnSpc>
          </a:pPr>
          <a:r>
            <a:rPr lang="en-US" sz="2000" i="1">
              <a:latin typeface="Times New Roman" panose="02020603050405020304" pitchFamily="18" charset="0"/>
              <a:cs typeface="Times New Roman" panose="02020603050405020304" pitchFamily="18" charset="0"/>
            </a:rPr>
            <a:t>Jonathan Burdick, Dean of College Admission, University of Rochester, USA </a:t>
          </a:r>
          <a:endParaRPr lang="en-US" sz="2000">
            <a:latin typeface="Times New Roman" panose="02020603050405020304" pitchFamily="18" charset="0"/>
            <a:cs typeface="Times New Roman" panose="02020603050405020304" pitchFamily="18" charset="0"/>
          </a:endParaRPr>
        </a:p>
      </dgm:t>
    </dgm:pt>
    <dgm:pt modelId="{EBE0DF33-C05C-4D4F-80C9-BCF1385E312D}" type="parTrans" cxnId="{3559E82B-1D71-4CA4-B4DB-DA9EEC2207C0}">
      <dgm:prSet/>
      <dgm:spPr/>
      <dgm:t>
        <a:bodyPr/>
        <a:lstStyle/>
        <a:p>
          <a:endParaRPr lang="en-US"/>
        </a:p>
      </dgm:t>
    </dgm:pt>
    <dgm:pt modelId="{E465560F-AD5D-477F-971F-7F0EB6E05FF0}" type="sibTrans" cxnId="{3559E82B-1D71-4CA4-B4DB-DA9EEC2207C0}">
      <dgm:prSet/>
      <dgm:spPr/>
      <dgm:t>
        <a:bodyPr/>
        <a:lstStyle/>
        <a:p>
          <a:pPr>
            <a:lnSpc>
              <a:spcPct val="100000"/>
            </a:lnSpc>
          </a:pPr>
          <a:endParaRPr lang="en-US"/>
        </a:p>
      </dgm:t>
    </dgm:pt>
    <dgm:pt modelId="{4CA4E5C4-25ED-4F77-836B-A09B608DE1DA}">
      <dgm:prSet custT="1"/>
      <dgm:spPr/>
      <dgm:t>
        <a:bodyPr/>
        <a:lstStyle/>
        <a:p>
          <a:pPr>
            <a:lnSpc>
              <a:spcPct val="100000"/>
            </a:lnSpc>
          </a:pPr>
          <a:r>
            <a:rPr lang="en-US" sz="2000" i="1">
              <a:latin typeface="Times New Roman" panose="02020603050405020304" pitchFamily="18" charset="0"/>
              <a:cs typeface="Times New Roman" panose="02020603050405020304" pitchFamily="18" charset="0"/>
            </a:rPr>
            <a:t>“This is an invaluable experience for a liberal arts education that emphasizes critical thinking.” </a:t>
          </a:r>
        </a:p>
        <a:p>
          <a:pPr>
            <a:lnSpc>
              <a:spcPct val="100000"/>
            </a:lnSpc>
          </a:pPr>
          <a:r>
            <a:rPr lang="en-US" sz="2000" i="1">
              <a:latin typeface="Times New Roman" panose="02020603050405020304" pitchFamily="18" charset="0"/>
              <a:cs typeface="Times New Roman" panose="02020603050405020304" pitchFamily="18" charset="0"/>
            </a:rPr>
            <a:t>Madhavi Menon, Director, Center for Studies in Gender and Sexuality and Professor of English, Ashoka University, India </a:t>
          </a:r>
          <a:endParaRPr lang="en-US" sz="2000">
            <a:latin typeface="Times New Roman" panose="02020603050405020304" pitchFamily="18" charset="0"/>
            <a:cs typeface="Times New Roman" panose="02020603050405020304" pitchFamily="18" charset="0"/>
          </a:endParaRPr>
        </a:p>
      </dgm:t>
    </dgm:pt>
    <dgm:pt modelId="{FC0E91F0-724E-4678-81BD-2268A40511AE}" type="parTrans" cxnId="{503A82DC-3F73-42D8-8B33-706A83AA864E}">
      <dgm:prSet/>
      <dgm:spPr/>
      <dgm:t>
        <a:bodyPr/>
        <a:lstStyle/>
        <a:p>
          <a:endParaRPr lang="en-US"/>
        </a:p>
      </dgm:t>
    </dgm:pt>
    <dgm:pt modelId="{7C803E55-4D4D-4F5C-BF13-497CACDA58E8}" type="sibTrans" cxnId="{503A82DC-3F73-42D8-8B33-706A83AA864E}">
      <dgm:prSet/>
      <dgm:spPr/>
      <dgm:t>
        <a:bodyPr/>
        <a:lstStyle/>
        <a:p>
          <a:endParaRPr lang="en-US"/>
        </a:p>
      </dgm:t>
    </dgm:pt>
    <dgm:pt modelId="{89FCB9AD-C677-4EFE-929E-24C41F6AFE3C}" type="pres">
      <dgm:prSet presAssocID="{A1E2CFB5-DB06-4128-A487-79C81DEC0936}" presName="root" presStyleCnt="0">
        <dgm:presLayoutVars>
          <dgm:dir/>
          <dgm:resizeHandles val="exact"/>
        </dgm:presLayoutVars>
      </dgm:prSet>
      <dgm:spPr/>
    </dgm:pt>
    <dgm:pt modelId="{5403EC61-961B-4F9A-A0DA-949622B1CE55}" type="pres">
      <dgm:prSet presAssocID="{A1E2CFB5-DB06-4128-A487-79C81DEC0936}" presName="container" presStyleCnt="0">
        <dgm:presLayoutVars>
          <dgm:dir/>
          <dgm:resizeHandles val="exact"/>
        </dgm:presLayoutVars>
      </dgm:prSet>
      <dgm:spPr/>
    </dgm:pt>
    <dgm:pt modelId="{112496AC-61C2-44FF-917C-968C93B590BC}" type="pres">
      <dgm:prSet presAssocID="{F4FBE48E-E842-4A2E-868B-C39250CAAFFE}" presName="compNode" presStyleCnt="0"/>
      <dgm:spPr/>
    </dgm:pt>
    <dgm:pt modelId="{3C54ED57-6ED5-4BF3-89D6-A5D400062C57}" type="pres">
      <dgm:prSet presAssocID="{F4FBE48E-E842-4A2E-868B-C39250CAAFFE}" presName="iconBgRect" presStyleLbl="bgShp" presStyleIdx="0" presStyleCnt="2"/>
      <dgm:spPr/>
    </dgm:pt>
    <dgm:pt modelId="{5A70811F-3803-4173-A956-85ACAF3F1018}" type="pres">
      <dgm:prSet presAssocID="{F4FBE48E-E842-4A2E-868B-C39250CAAFF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ploma Roll"/>
        </a:ext>
      </dgm:extLst>
    </dgm:pt>
    <dgm:pt modelId="{9DA7A568-7EAD-4F23-86E7-58593E6498A9}" type="pres">
      <dgm:prSet presAssocID="{F4FBE48E-E842-4A2E-868B-C39250CAAFFE}" presName="spaceRect" presStyleCnt="0"/>
      <dgm:spPr/>
    </dgm:pt>
    <dgm:pt modelId="{A9B1DF71-778F-421D-A5C8-A64E627DA36B}" type="pres">
      <dgm:prSet presAssocID="{F4FBE48E-E842-4A2E-868B-C39250CAAFFE}" presName="textRect" presStyleLbl="revTx" presStyleIdx="0" presStyleCnt="2">
        <dgm:presLayoutVars>
          <dgm:chMax val="1"/>
          <dgm:chPref val="1"/>
        </dgm:presLayoutVars>
      </dgm:prSet>
      <dgm:spPr/>
    </dgm:pt>
    <dgm:pt modelId="{7C95778D-6CA3-40FD-98E0-F086C5ADEDB4}" type="pres">
      <dgm:prSet presAssocID="{E465560F-AD5D-477F-971F-7F0EB6E05FF0}" presName="sibTrans" presStyleLbl="sibTrans2D1" presStyleIdx="0" presStyleCnt="0"/>
      <dgm:spPr/>
    </dgm:pt>
    <dgm:pt modelId="{67DDFF0B-6362-442A-B97B-C23A6810A3FC}" type="pres">
      <dgm:prSet presAssocID="{4CA4E5C4-25ED-4F77-836B-A09B608DE1DA}" presName="compNode" presStyleCnt="0"/>
      <dgm:spPr/>
    </dgm:pt>
    <dgm:pt modelId="{0DC13512-926A-4FFD-B67C-E871002834F0}" type="pres">
      <dgm:prSet presAssocID="{4CA4E5C4-25ED-4F77-836B-A09B608DE1DA}" presName="iconBgRect" presStyleLbl="bgShp" presStyleIdx="1" presStyleCnt="2"/>
      <dgm:spPr/>
    </dgm:pt>
    <dgm:pt modelId="{6AB0B5B0-6093-43C0-B78A-FA52078FFBDF}" type="pres">
      <dgm:prSet presAssocID="{4CA4E5C4-25ED-4F77-836B-A09B608DE1D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oks"/>
        </a:ext>
      </dgm:extLst>
    </dgm:pt>
    <dgm:pt modelId="{F780B59B-F09E-41EC-BC22-9A40315573B5}" type="pres">
      <dgm:prSet presAssocID="{4CA4E5C4-25ED-4F77-836B-A09B608DE1DA}" presName="spaceRect" presStyleCnt="0"/>
      <dgm:spPr/>
    </dgm:pt>
    <dgm:pt modelId="{24240AA5-45B6-40AB-8C8F-04D172E15A73}" type="pres">
      <dgm:prSet presAssocID="{4CA4E5C4-25ED-4F77-836B-A09B608DE1DA}" presName="textRect" presStyleLbl="revTx" presStyleIdx="1" presStyleCnt="2">
        <dgm:presLayoutVars>
          <dgm:chMax val="1"/>
          <dgm:chPref val="1"/>
        </dgm:presLayoutVars>
      </dgm:prSet>
      <dgm:spPr/>
    </dgm:pt>
  </dgm:ptLst>
  <dgm:cxnLst>
    <dgm:cxn modelId="{F8DF4B02-BB98-46D6-BC21-7F25F851E0FE}" type="presOf" srcId="{F4FBE48E-E842-4A2E-868B-C39250CAAFFE}" destId="{A9B1DF71-778F-421D-A5C8-A64E627DA36B}" srcOrd="0" destOrd="0" presId="urn:microsoft.com/office/officeart/2018/2/layout/IconCircleList"/>
    <dgm:cxn modelId="{3559E82B-1D71-4CA4-B4DB-DA9EEC2207C0}" srcId="{A1E2CFB5-DB06-4128-A487-79C81DEC0936}" destId="{F4FBE48E-E842-4A2E-868B-C39250CAAFFE}" srcOrd="0" destOrd="0" parTransId="{EBE0DF33-C05C-4D4F-80C9-BCF1385E312D}" sibTransId="{E465560F-AD5D-477F-971F-7F0EB6E05FF0}"/>
    <dgm:cxn modelId="{9BAAC93D-C146-45BD-9C97-83F747133534}" type="presOf" srcId="{A1E2CFB5-DB06-4128-A487-79C81DEC0936}" destId="{89FCB9AD-C677-4EFE-929E-24C41F6AFE3C}" srcOrd="0" destOrd="0" presId="urn:microsoft.com/office/officeart/2018/2/layout/IconCircleList"/>
    <dgm:cxn modelId="{3643B3C0-1E37-41DD-8F93-866C3CF638DE}" type="presOf" srcId="{E465560F-AD5D-477F-971F-7F0EB6E05FF0}" destId="{7C95778D-6CA3-40FD-98E0-F086C5ADEDB4}" srcOrd="0" destOrd="0" presId="urn:microsoft.com/office/officeart/2018/2/layout/IconCircleList"/>
    <dgm:cxn modelId="{503A82DC-3F73-42D8-8B33-706A83AA864E}" srcId="{A1E2CFB5-DB06-4128-A487-79C81DEC0936}" destId="{4CA4E5C4-25ED-4F77-836B-A09B608DE1DA}" srcOrd="1" destOrd="0" parTransId="{FC0E91F0-724E-4678-81BD-2268A40511AE}" sibTransId="{7C803E55-4D4D-4F5C-BF13-497CACDA58E8}"/>
    <dgm:cxn modelId="{18161FF1-BA0D-44D8-9A6D-4604FC21A5FB}" type="presOf" srcId="{4CA4E5C4-25ED-4F77-836B-A09B608DE1DA}" destId="{24240AA5-45B6-40AB-8C8F-04D172E15A73}" srcOrd="0" destOrd="0" presId="urn:microsoft.com/office/officeart/2018/2/layout/IconCircleList"/>
    <dgm:cxn modelId="{48BC8B6D-9AE1-4879-ADCA-43DB6E9FDA7E}" type="presParOf" srcId="{89FCB9AD-C677-4EFE-929E-24C41F6AFE3C}" destId="{5403EC61-961B-4F9A-A0DA-949622B1CE55}" srcOrd="0" destOrd="0" presId="urn:microsoft.com/office/officeart/2018/2/layout/IconCircleList"/>
    <dgm:cxn modelId="{0384827A-96EB-497A-8183-EB2170CD1005}" type="presParOf" srcId="{5403EC61-961B-4F9A-A0DA-949622B1CE55}" destId="{112496AC-61C2-44FF-917C-968C93B590BC}" srcOrd="0" destOrd="0" presId="urn:microsoft.com/office/officeart/2018/2/layout/IconCircleList"/>
    <dgm:cxn modelId="{BD66AD53-C1E1-4287-BF8E-848176046753}" type="presParOf" srcId="{112496AC-61C2-44FF-917C-968C93B590BC}" destId="{3C54ED57-6ED5-4BF3-89D6-A5D400062C57}" srcOrd="0" destOrd="0" presId="urn:microsoft.com/office/officeart/2018/2/layout/IconCircleList"/>
    <dgm:cxn modelId="{94861EA0-9D1A-44D6-9715-4C99DDD1073E}" type="presParOf" srcId="{112496AC-61C2-44FF-917C-968C93B590BC}" destId="{5A70811F-3803-4173-A956-85ACAF3F1018}" srcOrd="1" destOrd="0" presId="urn:microsoft.com/office/officeart/2018/2/layout/IconCircleList"/>
    <dgm:cxn modelId="{E2307B39-A30F-494D-852F-6D9B0D5C403C}" type="presParOf" srcId="{112496AC-61C2-44FF-917C-968C93B590BC}" destId="{9DA7A568-7EAD-4F23-86E7-58593E6498A9}" srcOrd="2" destOrd="0" presId="urn:microsoft.com/office/officeart/2018/2/layout/IconCircleList"/>
    <dgm:cxn modelId="{95E966B8-768F-4EA5-B163-5CFCFA938F30}" type="presParOf" srcId="{112496AC-61C2-44FF-917C-968C93B590BC}" destId="{A9B1DF71-778F-421D-A5C8-A64E627DA36B}" srcOrd="3" destOrd="0" presId="urn:microsoft.com/office/officeart/2018/2/layout/IconCircleList"/>
    <dgm:cxn modelId="{277219D9-812D-4FD2-B6AA-FCBC4DCAA894}" type="presParOf" srcId="{5403EC61-961B-4F9A-A0DA-949622B1CE55}" destId="{7C95778D-6CA3-40FD-98E0-F086C5ADEDB4}" srcOrd="1" destOrd="0" presId="urn:microsoft.com/office/officeart/2018/2/layout/IconCircleList"/>
    <dgm:cxn modelId="{D5915473-8BD2-4E20-9269-69A9307895B6}" type="presParOf" srcId="{5403EC61-961B-4F9A-A0DA-949622B1CE55}" destId="{67DDFF0B-6362-442A-B97B-C23A6810A3FC}" srcOrd="2" destOrd="0" presId="urn:microsoft.com/office/officeart/2018/2/layout/IconCircleList"/>
    <dgm:cxn modelId="{D9881DCB-42D4-4229-BA07-96E6AD24CC05}" type="presParOf" srcId="{67DDFF0B-6362-442A-B97B-C23A6810A3FC}" destId="{0DC13512-926A-4FFD-B67C-E871002834F0}" srcOrd="0" destOrd="0" presId="urn:microsoft.com/office/officeart/2018/2/layout/IconCircleList"/>
    <dgm:cxn modelId="{69E24126-2582-45C3-9F98-F6A6DC5F6C64}" type="presParOf" srcId="{67DDFF0B-6362-442A-B97B-C23A6810A3FC}" destId="{6AB0B5B0-6093-43C0-B78A-FA52078FFBDF}" srcOrd="1" destOrd="0" presId="urn:microsoft.com/office/officeart/2018/2/layout/IconCircleList"/>
    <dgm:cxn modelId="{9B9BC051-448F-4ECF-95C0-CACDD88F9D05}" type="presParOf" srcId="{67DDFF0B-6362-442A-B97B-C23A6810A3FC}" destId="{F780B59B-F09E-41EC-BC22-9A40315573B5}" srcOrd="2" destOrd="0" presId="urn:microsoft.com/office/officeart/2018/2/layout/IconCircleList"/>
    <dgm:cxn modelId="{02DBE495-EDCC-4BA9-8775-CB603E724135}" type="presParOf" srcId="{67DDFF0B-6362-442A-B97B-C23A6810A3FC}" destId="{24240AA5-45B6-40AB-8C8F-04D172E15A73}"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8F5990-0130-2A48-AA5B-81C305E5E362}">
      <dsp:nvSpPr>
        <dsp:cNvPr id="0" name=""/>
        <dsp:cNvSpPr/>
      </dsp:nvSpPr>
      <dsp:spPr>
        <a:xfrm>
          <a:off x="1332" y="7648"/>
          <a:ext cx="4677087" cy="296995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8BAA85-4C5A-7D4D-A39D-F4DDA2A34CAF}">
      <dsp:nvSpPr>
        <dsp:cNvPr id="0" name=""/>
        <dsp:cNvSpPr/>
      </dsp:nvSpPr>
      <dsp:spPr>
        <a:xfrm>
          <a:off x="521008" y="501341"/>
          <a:ext cx="4677087" cy="296995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a:latin typeface="Times New Roman" panose="02020603050405020304" pitchFamily="18" charset="0"/>
              <a:cs typeface="Times New Roman" panose="02020603050405020304" pitchFamily="18" charset="0"/>
            </a:rPr>
            <a:t>The International Baccalaureate (IB) is a global leader in international education developing inquiring, knowledgeable, confident, and caring young people. </a:t>
          </a:r>
          <a:endParaRPr lang="en-US" sz="2600" kern="1200">
            <a:latin typeface="Times New Roman" panose="02020603050405020304" pitchFamily="18" charset="0"/>
            <a:cs typeface="Times New Roman" panose="02020603050405020304" pitchFamily="18" charset="0"/>
          </a:endParaRPr>
        </a:p>
      </dsp:txBody>
      <dsp:txXfrm>
        <a:off x="607995" y="588328"/>
        <a:ext cx="4503113" cy="2795976"/>
      </dsp:txXfrm>
    </dsp:sp>
    <dsp:sp modelId="{67BD9B43-E5BA-6C40-A4E8-3AADF6EA9E84}">
      <dsp:nvSpPr>
        <dsp:cNvPr id="0" name=""/>
        <dsp:cNvSpPr/>
      </dsp:nvSpPr>
      <dsp:spPr>
        <a:xfrm>
          <a:off x="5717772" y="7648"/>
          <a:ext cx="4677087" cy="296995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068F98-3C4C-B246-9B83-4B3141A2EA6C}">
      <dsp:nvSpPr>
        <dsp:cNvPr id="0" name=""/>
        <dsp:cNvSpPr/>
      </dsp:nvSpPr>
      <dsp:spPr>
        <a:xfrm>
          <a:off x="6237449" y="501341"/>
          <a:ext cx="4677087" cy="296995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a:latin typeface="Times New Roman" panose="02020603050405020304" pitchFamily="18" charset="0"/>
              <a:cs typeface="Times New Roman" panose="02020603050405020304" pitchFamily="18" charset="0"/>
            </a:rPr>
            <a:t>IB programs (PYP, MYP, DP, CP) empower school-aged students to take ownership in their own learning and help them develop future-ready skills to make a difference and thrive in a world that changes fast.</a:t>
          </a:r>
          <a:endParaRPr lang="en-US" sz="2600" kern="1200">
            <a:latin typeface="Times New Roman" panose="02020603050405020304" pitchFamily="18" charset="0"/>
            <a:cs typeface="Times New Roman" panose="02020603050405020304" pitchFamily="18" charset="0"/>
          </a:endParaRPr>
        </a:p>
      </dsp:txBody>
      <dsp:txXfrm>
        <a:off x="6324436" y="588328"/>
        <a:ext cx="4503113" cy="27959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EC7B6-9FB9-6442-8508-FB83B8C0AB14}">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A0B1C3-8383-6F43-B056-36EC708A7480}">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ctr" defTabSz="1111250">
            <a:lnSpc>
              <a:spcPct val="90000"/>
            </a:lnSpc>
            <a:spcBef>
              <a:spcPct val="0"/>
            </a:spcBef>
            <a:spcAft>
              <a:spcPct val="35000"/>
            </a:spcAft>
            <a:buNone/>
          </a:pPr>
          <a:r>
            <a:rPr lang="en-US" sz="2500" kern="1200">
              <a:latin typeface="Times New Roman" panose="02020603050405020304" pitchFamily="18" charset="0"/>
              <a:cs typeface="Times New Roman" panose="02020603050405020304" pitchFamily="18" charset="0"/>
            </a:rPr>
            <a:t>The International Baccalaureate aims to develop inquiring, knowledgeable and caring young people who help to create a better and more peaceful world through intercultural understanding and respect.</a:t>
          </a:r>
        </a:p>
      </dsp:txBody>
      <dsp:txXfrm>
        <a:off x="0" y="2703"/>
        <a:ext cx="6900512" cy="1843578"/>
      </dsp:txXfrm>
    </dsp:sp>
    <dsp:sp modelId="{A514A730-5D5D-794F-911B-560CD2A60C40}">
      <dsp:nvSpPr>
        <dsp:cNvPr id="0" name=""/>
        <dsp:cNvSpPr/>
      </dsp:nvSpPr>
      <dsp:spPr>
        <a:xfrm>
          <a:off x="0" y="1846281"/>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2194B3-AC00-7E4A-A52B-85E8D060EAE2}">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ctr" defTabSz="1111250">
            <a:lnSpc>
              <a:spcPct val="90000"/>
            </a:lnSpc>
            <a:spcBef>
              <a:spcPct val="0"/>
            </a:spcBef>
            <a:spcAft>
              <a:spcPct val="35000"/>
            </a:spcAft>
            <a:buNone/>
          </a:pPr>
          <a:r>
            <a:rPr lang="en-US" sz="2500" kern="1200">
              <a:latin typeface="Times New Roman" panose="02020603050405020304" pitchFamily="18" charset="0"/>
              <a:cs typeface="Times New Roman" panose="02020603050405020304" pitchFamily="18" charset="0"/>
            </a:rPr>
            <a:t>To this end the organization works with schools, governments and international organizations to develop challenging programs of international education and rigorous assessment.</a:t>
          </a:r>
        </a:p>
      </dsp:txBody>
      <dsp:txXfrm>
        <a:off x="0" y="1846281"/>
        <a:ext cx="6900512" cy="1843578"/>
      </dsp:txXfrm>
    </dsp:sp>
    <dsp:sp modelId="{D4AB8C79-F528-E947-BA20-D13B10B58718}">
      <dsp:nvSpPr>
        <dsp:cNvPr id="0" name=""/>
        <dsp:cNvSpPr/>
      </dsp:nvSpPr>
      <dsp:spPr>
        <a:xfrm>
          <a:off x="0" y="3689859"/>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14B48B-A3D2-9D4B-BA31-6F1EF3237490}">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ctr" defTabSz="1111250">
            <a:lnSpc>
              <a:spcPct val="90000"/>
            </a:lnSpc>
            <a:spcBef>
              <a:spcPct val="0"/>
            </a:spcBef>
            <a:spcAft>
              <a:spcPct val="35000"/>
            </a:spcAft>
            <a:buNone/>
          </a:pPr>
          <a:r>
            <a:rPr lang="en-US" sz="2500" kern="1200">
              <a:latin typeface="Times New Roman" panose="02020603050405020304" pitchFamily="18" charset="0"/>
              <a:cs typeface="Times New Roman" panose="02020603050405020304" pitchFamily="18" charset="0"/>
            </a:rPr>
            <a:t>These programs encourage students across the world to become active, compassionate and lifelong learners who understand that other people, with their differences, can also be right.</a:t>
          </a:r>
        </a:p>
      </dsp:txBody>
      <dsp:txXfrm>
        <a:off x="0" y="3689859"/>
        <a:ext cx="6900512" cy="18435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9B6047-6646-B64F-BEDB-F9D03B0B6BB4}">
      <dsp:nvSpPr>
        <dsp:cNvPr id="0" name=""/>
        <dsp:cNvSpPr/>
      </dsp:nvSpPr>
      <dsp:spPr>
        <a:xfrm>
          <a:off x="1176867" y="286"/>
          <a:ext cx="2675667" cy="16054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latin typeface="Times New Roman" panose="02020603050405020304" pitchFamily="18" charset="0"/>
              <a:cs typeface="Times New Roman" panose="02020603050405020304" pitchFamily="18" charset="0"/>
            </a:rPr>
            <a:t>Based on inquiry</a:t>
          </a:r>
          <a:r>
            <a:rPr lang="en-US" sz="1400" kern="1200">
              <a:latin typeface="Times New Roman" panose="02020603050405020304" pitchFamily="18" charset="0"/>
              <a:cs typeface="Times New Roman" panose="02020603050405020304" pitchFamily="18" charset="0"/>
            </a:rPr>
            <a:t>. A strong emphasis is placed on students finding their own information and constructing their own understandings. </a:t>
          </a:r>
        </a:p>
      </dsp:txBody>
      <dsp:txXfrm>
        <a:off x="1176867" y="286"/>
        <a:ext cx="2675667" cy="1605400"/>
      </dsp:txXfrm>
    </dsp:sp>
    <dsp:sp modelId="{8BA2ACCC-BC8C-BF4E-9169-43C356CDF8C3}">
      <dsp:nvSpPr>
        <dsp:cNvPr id="0" name=""/>
        <dsp:cNvSpPr/>
      </dsp:nvSpPr>
      <dsp:spPr>
        <a:xfrm>
          <a:off x="4120100" y="286"/>
          <a:ext cx="2675667" cy="1605400"/>
        </a:xfrm>
        <a:prstGeom prst="rect">
          <a:avLst/>
        </a:prstGeom>
        <a:solidFill>
          <a:schemeClr val="accent5">
            <a:hueOff val="-299354"/>
            <a:satOff val="135"/>
            <a:lumOff val="-14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latin typeface="Times New Roman" panose="02020603050405020304" pitchFamily="18" charset="0"/>
              <a:cs typeface="Times New Roman" panose="02020603050405020304" pitchFamily="18" charset="0"/>
            </a:rPr>
            <a:t>Focused on conceptual understanding</a:t>
          </a:r>
          <a:r>
            <a:rPr lang="en-US" sz="1400" kern="1200">
              <a:latin typeface="Times New Roman" panose="02020603050405020304" pitchFamily="18" charset="0"/>
              <a:cs typeface="Times New Roman" panose="02020603050405020304" pitchFamily="18" charset="0"/>
            </a:rPr>
            <a:t>. Concepts are explored to both deepen disciplinary understanding and to help students make connections and transfer learning to new contexts. </a:t>
          </a:r>
        </a:p>
      </dsp:txBody>
      <dsp:txXfrm>
        <a:off x="4120100" y="286"/>
        <a:ext cx="2675667" cy="1605400"/>
      </dsp:txXfrm>
    </dsp:sp>
    <dsp:sp modelId="{00B773DB-CA19-584F-8402-F7C51840928F}">
      <dsp:nvSpPr>
        <dsp:cNvPr id="0" name=""/>
        <dsp:cNvSpPr/>
      </dsp:nvSpPr>
      <dsp:spPr>
        <a:xfrm>
          <a:off x="7063334" y="286"/>
          <a:ext cx="2675667" cy="1605400"/>
        </a:xfrm>
        <a:prstGeom prst="rect">
          <a:avLst/>
        </a:prstGeom>
        <a:solidFill>
          <a:schemeClr val="accent5">
            <a:hueOff val="-598708"/>
            <a:satOff val="270"/>
            <a:lumOff val="-28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latin typeface="Times New Roman" panose="02020603050405020304" pitchFamily="18" charset="0"/>
              <a:cs typeface="Times New Roman" panose="02020603050405020304" pitchFamily="18" charset="0"/>
            </a:rPr>
            <a:t>Developed in local and global contexts</a:t>
          </a:r>
          <a:r>
            <a:rPr lang="en-US" sz="1400" kern="1200">
              <a:latin typeface="Times New Roman" panose="02020603050405020304" pitchFamily="18" charset="0"/>
              <a:cs typeface="Times New Roman" panose="02020603050405020304" pitchFamily="18" charset="0"/>
            </a:rPr>
            <a:t>. Teaching uses real-life contexts and examples, and students are encouraged to process new information by connecting it to their own experiences and to the world around them. </a:t>
          </a:r>
        </a:p>
      </dsp:txBody>
      <dsp:txXfrm>
        <a:off x="7063334" y="286"/>
        <a:ext cx="2675667" cy="1605400"/>
      </dsp:txXfrm>
    </dsp:sp>
    <dsp:sp modelId="{F791C82A-A16F-9845-AAF4-A29A126EA7F4}">
      <dsp:nvSpPr>
        <dsp:cNvPr id="0" name=""/>
        <dsp:cNvSpPr/>
      </dsp:nvSpPr>
      <dsp:spPr>
        <a:xfrm>
          <a:off x="1176867" y="1873253"/>
          <a:ext cx="2675667" cy="1605400"/>
        </a:xfrm>
        <a:prstGeom prst="rect">
          <a:avLst/>
        </a:prstGeom>
        <a:solidFill>
          <a:schemeClr val="accent5">
            <a:hueOff val="-898062"/>
            <a:satOff val="404"/>
            <a:lumOff val="-42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latin typeface="Times New Roman" panose="02020603050405020304" pitchFamily="18" charset="0"/>
              <a:cs typeface="Times New Roman" panose="02020603050405020304" pitchFamily="18" charset="0"/>
            </a:rPr>
            <a:t>Focused on effective teamwork and collaboration</a:t>
          </a:r>
          <a:r>
            <a:rPr lang="en-US" sz="1400" kern="1200">
              <a:latin typeface="Times New Roman" panose="02020603050405020304" pitchFamily="18" charset="0"/>
              <a:cs typeface="Times New Roman" panose="02020603050405020304" pitchFamily="18" charset="0"/>
            </a:rPr>
            <a:t>. This includes promoting teamwork and collaboration between students, but also refers to the collaborative relationship between teachers and students. </a:t>
          </a:r>
        </a:p>
      </dsp:txBody>
      <dsp:txXfrm>
        <a:off x="1176867" y="1873253"/>
        <a:ext cx="2675667" cy="1605400"/>
      </dsp:txXfrm>
    </dsp:sp>
    <dsp:sp modelId="{0DB53521-01E4-6149-896F-63FE56C3E370}">
      <dsp:nvSpPr>
        <dsp:cNvPr id="0" name=""/>
        <dsp:cNvSpPr/>
      </dsp:nvSpPr>
      <dsp:spPr>
        <a:xfrm>
          <a:off x="4120100" y="1873253"/>
          <a:ext cx="2675667" cy="1605400"/>
        </a:xfrm>
        <a:prstGeom prst="rect">
          <a:avLst/>
        </a:prstGeom>
        <a:solidFill>
          <a:schemeClr val="accent5">
            <a:hueOff val="-1197416"/>
            <a:satOff val="539"/>
            <a:lumOff val="-56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latin typeface="Times New Roman" panose="02020603050405020304" pitchFamily="18" charset="0"/>
              <a:cs typeface="Times New Roman" panose="02020603050405020304" pitchFamily="18" charset="0"/>
            </a:rPr>
            <a:t>Designed to remove barriers to learning</a:t>
          </a:r>
          <a:r>
            <a:rPr lang="en-US" sz="1400" kern="1200">
              <a:latin typeface="Times New Roman" panose="02020603050405020304" pitchFamily="18" charset="0"/>
              <a:cs typeface="Times New Roman" panose="02020603050405020304" pitchFamily="18" charset="0"/>
            </a:rPr>
            <a:t>. Teaching is inclusive and values diversity. It affirms students’ identities and aims to create learning opportunities that enable every student to develop and pursue appropriate personal goals. </a:t>
          </a:r>
        </a:p>
      </dsp:txBody>
      <dsp:txXfrm>
        <a:off x="4120100" y="1873253"/>
        <a:ext cx="2675667" cy="1605400"/>
      </dsp:txXfrm>
    </dsp:sp>
    <dsp:sp modelId="{5B67EF9B-55C6-C749-92F9-A20C3F93B177}">
      <dsp:nvSpPr>
        <dsp:cNvPr id="0" name=""/>
        <dsp:cNvSpPr/>
      </dsp:nvSpPr>
      <dsp:spPr>
        <a:xfrm>
          <a:off x="7063334" y="1873253"/>
          <a:ext cx="2675667" cy="1605400"/>
        </a:xfrm>
        <a:prstGeom prst="rect">
          <a:avLst/>
        </a:prstGeom>
        <a:solidFill>
          <a:schemeClr val="accent5">
            <a:hueOff val="-1496770"/>
            <a:satOff val="674"/>
            <a:lumOff val="-70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latin typeface="Times New Roman" panose="02020603050405020304" pitchFamily="18" charset="0"/>
              <a:cs typeface="Times New Roman" panose="02020603050405020304" pitchFamily="18" charset="0"/>
            </a:rPr>
            <a:t>Informed by assessment</a:t>
          </a:r>
          <a:r>
            <a:rPr lang="en-US" sz="1400" kern="1200">
              <a:latin typeface="Times New Roman" panose="02020603050405020304" pitchFamily="18" charset="0"/>
              <a:cs typeface="Times New Roman" panose="02020603050405020304" pitchFamily="18" charset="0"/>
            </a:rPr>
            <a:t>. Assessment plays a crucial role in supporting, as well as measuring, learning. This approach also recognizes the crucial role of providing students with effective feedback.</a:t>
          </a:r>
        </a:p>
      </dsp:txBody>
      <dsp:txXfrm>
        <a:off x="7063334" y="1873253"/>
        <a:ext cx="2675667" cy="16054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427E26-CB27-45EE-9F4F-0200D070EACF}">
      <dsp:nvSpPr>
        <dsp:cNvPr id="0" name=""/>
        <dsp:cNvSpPr/>
      </dsp:nvSpPr>
      <dsp:spPr>
        <a:xfrm>
          <a:off x="0" y="3322"/>
          <a:ext cx="10515600" cy="7077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851F1C-5C8D-4750-9E69-AD738C4EE067}">
      <dsp:nvSpPr>
        <dsp:cNvPr id="0" name=""/>
        <dsp:cNvSpPr/>
      </dsp:nvSpPr>
      <dsp:spPr>
        <a:xfrm>
          <a:off x="214082" y="162557"/>
          <a:ext cx="389241" cy="38924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431430-F0EB-4115-9B9A-A94D17E8DD83}">
      <dsp:nvSpPr>
        <dsp:cNvPr id="0" name=""/>
        <dsp:cNvSpPr/>
      </dsp:nvSpPr>
      <dsp:spPr>
        <a:xfrm>
          <a:off x="817406" y="3322"/>
          <a:ext cx="9698193" cy="707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899" tIns="74899" rIns="74899" bIns="74899" numCol="1" spcCol="1270" anchor="ctr" anchorCtr="0">
          <a:noAutofit/>
        </a:bodyPr>
        <a:lstStyle/>
        <a:p>
          <a:pPr marL="0" lvl="0" indent="0" algn="l" defTabSz="844550">
            <a:lnSpc>
              <a:spcPct val="100000"/>
            </a:lnSpc>
            <a:spcBef>
              <a:spcPct val="0"/>
            </a:spcBef>
            <a:spcAft>
              <a:spcPct val="35000"/>
            </a:spcAft>
            <a:buNone/>
          </a:pPr>
          <a:r>
            <a:rPr lang="en-US" sz="1900" b="1" kern="1200">
              <a:latin typeface="Times New Roman" panose="02020603050405020304" pitchFamily="18" charset="0"/>
              <a:cs typeface="Times New Roman" panose="02020603050405020304" pitchFamily="18" charset="0"/>
            </a:rPr>
            <a:t>Thinking skills</a:t>
          </a:r>
          <a:r>
            <a:rPr lang="en-US" sz="1900" kern="1200">
              <a:latin typeface="Times New Roman" panose="02020603050405020304" pitchFamily="18" charset="0"/>
              <a:cs typeface="Times New Roman" panose="02020603050405020304" pitchFamily="18" charset="0"/>
            </a:rPr>
            <a:t>, including areas such as critical thinking, creative thinking and ethical thinking </a:t>
          </a:r>
        </a:p>
      </dsp:txBody>
      <dsp:txXfrm>
        <a:off x="817406" y="3322"/>
        <a:ext cx="9698193" cy="707711"/>
      </dsp:txXfrm>
    </dsp:sp>
    <dsp:sp modelId="{C08362D6-BB8B-4491-97E9-8B815147E97C}">
      <dsp:nvSpPr>
        <dsp:cNvPr id="0" name=""/>
        <dsp:cNvSpPr/>
      </dsp:nvSpPr>
      <dsp:spPr>
        <a:xfrm>
          <a:off x="0" y="887961"/>
          <a:ext cx="10515600" cy="7077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236A8A-CE07-4CB6-A0CE-411A627B5B67}">
      <dsp:nvSpPr>
        <dsp:cNvPr id="0" name=""/>
        <dsp:cNvSpPr/>
      </dsp:nvSpPr>
      <dsp:spPr>
        <a:xfrm>
          <a:off x="214082" y="1047196"/>
          <a:ext cx="389241" cy="38924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A3272BF-F1FD-45BE-A441-5400B617BED2}">
      <dsp:nvSpPr>
        <dsp:cNvPr id="0" name=""/>
        <dsp:cNvSpPr/>
      </dsp:nvSpPr>
      <dsp:spPr>
        <a:xfrm>
          <a:off x="817406" y="887961"/>
          <a:ext cx="9698193" cy="707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899" tIns="74899" rIns="74899" bIns="74899" numCol="1" spcCol="1270" anchor="ctr" anchorCtr="0">
          <a:noAutofit/>
        </a:bodyPr>
        <a:lstStyle/>
        <a:p>
          <a:pPr marL="0" lvl="0" indent="0" algn="l" defTabSz="844550">
            <a:lnSpc>
              <a:spcPct val="100000"/>
            </a:lnSpc>
            <a:spcBef>
              <a:spcPct val="0"/>
            </a:spcBef>
            <a:spcAft>
              <a:spcPct val="35000"/>
            </a:spcAft>
            <a:buNone/>
          </a:pPr>
          <a:r>
            <a:rPr lang="en-US" sz="1900" b="1" kern="1200">
              <a:latin typeface="Times New Roman" panose="02020603050405020304" pitchFamily="18" charset="0"/>
              <a:cs typeface="Times New Roman" panose="02020603050405020304" pitchFamily="18" charset="0"/>
            </a:rPr>
            <a:t>Research skills</a:t>
          </a:r>
          <a:r>
            <a:rPr lang="en-US" sz="1900" kern="1200">
              <a:latin typeface="Times New Roman" panose="02020603050405020304" pitchFamily="18" charset="0"/>
              <a:cs typeface="Times New Roman" panose="02020603050405020304" pitchFamily="18" charset="0"/>
            </a:rPr>
            <a:t>, including skills such as comparing, contrasting, validating and prioritizing information </a:t>
          </a:r>
        </a:p>
      </dsp:txBody>
      <dsp:txXfrm>
        <a:off x="817406" y="887961"/>
        <a:ext cx="9698193" cy="707711"/>
      </dsp:txXfrm>
    </dsp:sp>
    <dsp:sp modelId="{F1C4F672-4C27-4D61-8FA1-9396274F3465}">
      <dsp:nvSpPr>
        <dsp:cNvPr id="0" name=""/>
        <dsp:cNvSpPr/>
      </dsp:nvSpPr>
      <dsp:spPr>
        <a:xfrm>
          <a:off x="0" y="1772600"/>
          <a:ext cx="10515600" cy="7077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C099D7-EC9D-440C-AEFF-9882A9A7ED1F}">
      <dsp:nvSpPr>
        <dsp:cNvPr id="0" name=""/>
        <dsp:cNvSpPr/>
      </dsp:nvSpPr>
      <dsp:spPr>
        <a:xfrm>
          <a:off x="214082" y="1931835"/>
          <a:ext cx="389241" cy="38924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6DB5A24-C64A-4C86-8185-69F604E2F565}">
      <dsp:nvSpPr>
        <dsp:cNvPr id="0" name=""/>
        <dsp:cNvSpPr/>
      </dsp:nvSpPr>
      <dsp:spPr>
        <a:xfrm>
          <a:off x="817406" y="1772600"/>
          <a:ext cx="9698193" cy="707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899" tIns="74899" rIns="74899" bIns="74899" numCol="1" spcCol="1270" anchor="ctr" anchorCtr="0">
          <a:noAutofit/>
        </a:bodyPr>
        <a:lstStyle/>
        <a:p>
          <a:pPr marL="0" lvl="0" indent="0" algn="l" defTabSz="844550">
            <a:lnSpc>
              <a:spcPct val="100000"/>
            </a:lnSpc>
            <a:spcBef>
              <a:spcPct val="0"/>
            </a:spcBef>
            <a:spcAft>
              <a:spcPct val="35000"/>
            </a:spcAft>
            <a:buNone/>
          </a:pPr>
          <a:r>
            <a:rPr lang="en-US" sz="1900" b="1" kern="1200">
              <a:latin typeface="Times New Roman" panose="02020603050405020304" pitchFamily="18" charset="0"/>
              <a:cs typeface="Times New Roman" panose="02020603050405020304" pitchFamily="18" charset="0"/>
            </a:rPr>
            <a:t>Communication skills</a:t>
          </a:r>
          <a:r>
            <a:rPr lang="en-US" sz="1900" kern="1200">
              <a:latin typeface="Times New Roman" panose="02020603050405020304" pitchFamily="18" charset="0"/>
              <a:cs typeface="Times New Roman" panose="02020603050405020304" pitchFamily="18" charset="0"/>
            </a:rPr>
            <a:t>, including skills such as written and oral communication, effective listening, and formulating arguments </a:t>
          </a:r>
        </a:p>
      </dsp:txBody>
      <dsp:txXfrm>
        <a:off x="817406" y="1772600"/>
        <a:ext cx="9698193" cy="707711"/>
      </dsp:txXfrm>
    </dsp:sp>
    <dsp:sp modelId="{08013776-F2E4-4DC1-871A-C476C88A9EC7}">
      <dsp:nvSpPr>
        <dsp:cNvPr id="0" name=""/>
        <dsp:cNvSpPr/>
      </dsp:nvSpPr>
      <dsp:spPr>
        <a:xfrm>
          <a:off x="0" y="2657239"/>
          <a:ext cx="10515600" cy="70771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6E2760-EC49-48A2-ADBF-CFEC4DB302DE}">
      <dsp:nvSpPr>
        <dsp:cNvPr id="0" name=""/>
        <dsp:cNvSpPr/>
      </dsp:nvSpPr>
      <dsp:spPr>
        <a:xfrm>
          <a:off x="214082" y="2816474"/>
          <a:ext cx="389241" cy="38924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872B0D1-05C1-4ED5-B333-04574E918842}">
      <dsp:nvSpPr>
        <dsp:cNvPr id="0" name=""/>
        <dsp:cNvSpPr/>
      </dsp:nvSpPr>
      <dsp:spPr>
        <a:xfrm>
          <a:off x="817406" y="2657239"/>
          <a:ext cx="9698193" cy="707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899" tIns="74899" rIns="74899" bIns="74899" numCol="1" spcCol="1270" anchor="ctr" anchorCtr="0">
          <a:noAutofit/>
        </a:bodyPr>
        <a:lstStyle/>
        <a:p>
          <a:pPr marL="0" lvl="0" indent="0" algn="l" defTabSz="844550">
            <a:lnSpc>
              <a:spcPct val="100000"/>
            </a:lnSpc>
            <a:spcBef>
              <a:spcPct val="0"/>
            </a:spcBef>
            <a:spcAft>
              <a:spcPct val="35000"/>
            </a:spcAft>
            <a:buNone/>
          </a:pPr>
          <a:r>
            <a:rPr lang="en-US" sz="1900" b="1" kern="1200">
              <a:latin typeface="Times New Roman" panose="02020603050405020304" pitchFamily="18" charset="0"/>
              <a:cs typeface="Times New Roman" panose="02020603050405020304" pitchFamily="18" charset="0"/>
            </a:rPr>
            <a:t>Social skills</a:t>
          </a:r>
          <a:r>
            <a:rPr lang="en-US" sz="1900" kern="1200">
              <a:latin typeface="Times New Roman" panose="02020603050405020304" pitchFamily="18" charset="0"/>
              <a:cs typeface="Times New Roman" panose="02020603050405020304" pitchFamily="18" charset="0"/>
            </a:rPr>
            <a:t>, including areas such as forming and maintaining positive relationships, listening skills, and conflict resolution </a:t>
          </a:r>
        </a:p>
      </dsp:txBody>
      <dsp:txXfrm>
        <a:off x="817406" y="2657239"/>
        <a:ext cx="9698193" cy="707711"/>
      </dsp:txXfrm>
    </dsp:sp>
    <dsp:sp modelId="{E9C34DFB-F1BE-49CF-96C6-096915C78DE7}">
      <dsp:nvSpPr>
        <dsp:cNvPr id="0" name=""/>
        <dsp:cNvSpPr/>
      </dsp:nvSpPr>
      <dsp:spPr>
        <a:xfrm>
          <a:off x="0" y="3541878"/>
          <a:ext cx="10515600" cy="707711"/>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57A47B-294F-424C-AF91-684A5D35D5D0}">
      <dsp:nvSpPr>
        <dsp:cNvPr id="0" name=""/>
        <dsp:cNvSpPr/>
      </dsp:nvSpPr>
      <dsp:spPr>
        <a:xfrm>
          <a:off x="214082" y="3701113"/>
          <a:ext cx="389241" cy="38924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97C6B57-74C5-496C-87E4-67841D31B764}">
      <dsp:nvSpPr>
        <dsp:cNvPr id="0" name=""/>
        <dsp:cNvSpPr/>
      </dsp:nvSpPr>
      <dsp:spPr>
        <a:xfrm>
          <a:off x="817406" y="3541878"/>
          <a:ext cx="9698193" cy="707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899" tIns="74899" rIns="74899" bIns="74899" numCol="1" spcCol="1270" anchor="ctr" anchorCtr="0">
          <a:noAutofit/>
        </a:bodyPr>
        <a:lstStyle/>
        <a:p>
          <a:pPr marL="0" lvl="0" indent="0" algn="l" defTabSz="844550">
            <a:lnSpc>
              <a:spcPct val="100000"/>
            </a:lnSpc>
            <a:spcBef>
              <a:spcPct val="0"/>
            </a:spcBef>
            <a:spcAft>
              <a:spcPct val="35000"/>
            </a:spcAft>
            <a:buNone/>
          </a:pPr>
          <a:r>
            <a:rPr lang="en-US" sz="1900" b="1" kern="1200">
              <a:latin typeface="Times New Roman" panose="02020603050405020304" pitchFamily="18" charset="0"/>
              <a:cs typeface="Times New Roman" panose="02020603050405020304" pitchFamily="18" charset="0"/>
            </a:rPr>
            <a:t>Self-management skills</a:t>
          </a:r>
          <a:r>
            <a:rPr lang="en-US" sz="1900" kern="1200">
              <a:latin typeface="Times New Roman" panose="02020603050405020304" pitchFamily="18" charset="0"/>
              <a:cs typeface="Times New Roman" panose="02020603050405020304" pitchFamily="18" charset="0"/>
            </a:rPr>
            <a:t>, including both organizational skills, such as managing time and tasks, and affective skills, such as managing state of mind and motivation. </a:t>
          </a:r>
        </a:p>
      </dsp:txBody>
      <dsp:txXfrm>
        <a:off x="817406" y="3541878"/>
        <a:ext cx="9698193" cy="707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21C5D0-901F-4152-A6EB-62A814A74DD7}">
      <dsp:nvSpPr>
        <dsp:cNvPr id="0" name=""/>
        <dsp:cNvSpPr/>
      </dsp:nvSpPr>
      <dsp:spPr>
        <a:xfrm>
          <a:off x="1176867" y="286"/>
          <a:ext cx="2675667" cy="16054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kern="1200">
              <a:latin typeface="Times New Roman"/>
              <a:cs typeface="Times New Roman"/>
            </a:rPr>
            <a:t>The IB Diploma Program is a two-year program for students aged 16-19. (Grades 11 and 12)</a:t>
          </a:r>
        </a:p>
      </dsp:txBody>
      <dsp:txXfrm>
        <a:off x="1176867" y="286"/>
        <a:ext cx="2675667" cy="1605400"/>
      </dsp:txXfrm>
    </dsp:sp>
    <dsp:sp modelId="{5AF6E9A7-4A98-B149-AB5F-A16C399C1A80}">
      <dsp:nvSpPr>
        <dsp:cNvPr id="0" name=""/>
        <dsp:cNvSpPr/>
      </dsp:nvSpPr>
      <dsp:spPr>
        <a:xfrm>
          <a:off x="4120100" y="286"/>
          <a:ext cx="2675667" cy="1605400"/>
        </a:xfrm>
        <a:prstGeom prst="rect">
          <a:avLst/>
        </a:prstGeom>
        <a:solidFill>
          <a:schemeClr val="accent5">
            <a:hueOff val="-374193"/>
            <a:satOff val="169"/>
            <a:lumOff val="-17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latin typeface="Times New Roman"/>
              <a:cs typeface="Times New Roman"/>
            </a:rPr>
            <a:t>The IB Diploma Program (DP) is an academically challenging and balanced program of education with final examinations that prepares students, aged 16 to 19, for success at university and life beyond. </a:t>
          </a:r>
        </a:p>
      </dsp:txBody>
      <dsp:txXfrm>
        <a:off x="4120100" y="286"/>
        <a:ext cx="2675667" cy="1605400"/>
      </dsp:txXfrm>
    </dsp:sp>
    <dsp:sp modelId="{C49D5774-18A7-C04F-B34A-26297ACC0214}">
      <dsp:nvSpPr>
        <dsp:cNvPr id="0" name=""/>
        <dsp:cNvSpPr/>
      </dsp:nvSpPr>
      <dsp:spPr>
        <a:xfrm>
          <a:off x="7063334" y="286"/>
          <a:ext cx="2675667" cy="1605400"/>
        </a:xfrm>
        <a:prstGeom prst="rect">
          <a:avLst/>
        </a:prstGeom>
        <a:solidFill>
          <a:schemeClr val="accent5">
            <a:hueOff val="-748385"/>
            <a:satOff val="337"/>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latin typeface="Times New Roman"/>
              <a:cs typeface="Times New Roman"/>
            </a:rPr>
            <a:t>It has been designed to address the intellectual, social, emotional and physical well-being of students. </a:t>
          </a:r>
        </a:p>
      </dsp:txBody>
      <dsp:txXfrm>
        <a:off x="7063334" y="286"/>
        <a:ext cx="2675667" cy="1605400"/>
      </dsp:txXfrm>
    </dsp:sp>
    <dsp:sp modelId="{99C472D4-148A-3E44-84CA-209E5EAF83E3}">
      <dsp:nvSpPr>
        <dsp:cNvPr id="0" name=""/>
        <dsp:cNvSpPr/>
      </dsp:nvSpPr>
      <dsp:spPr>
        <a:xfrm>
          <a:off x="2648484" y="1873253"/>
          <a:ext cx="2675667" cy="1605400"/>
        </a:xfrm>
        <a:prstGeom prst="rect">
          <a:avLst/>
        </a:prstGeom>
        <a:solidFill>
          <a:schemeClr val="accent5">
            <a:hueOff val="-1122578"/>
            <a:satOff val="506"/>
            <a:lumOff val="-52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latin typeface="Times New Roman"/>
              <a:cs typeface="Times New Roman"/>
            </a:rPr>
            <a:t>The program has gained recognition and respect from the world’s leading universities.</a:t>
          </a:r>
        </a:p>
      </dsp:txBody>
      <dsp:txXfrm>
        <a:off x="2648484" y="1873253"/>
        <a:ext cx="2675667" cy="1605400"/>
      </dsp:txXfrm>
    </dsp:sp>
    <dsp:sp modelId="{98E38096-0D94-4F4E-955D-48EE9C2E9E9E}">
      <dsp:nvSpPr>
        <dsp:cNvPr id="0" name=""/>
        <dsp:cNvSpPr/>
      </dsp:nvSpPr>
      <dsp:spPr>
        <a:xfrm>
          <a:off x="5591717" y="1873253"/>
          <a:ext cx="2675667" cy="1605400"/>
        </a:xfrm>
        <a:prstGeom prst="rect">
          <a:avLst/>
        </a:prstGeom>
        <a:solidFill>
          <a:schemeClr val="accent5">
            <a:hueOff val="-1496770"/>
            <a:satOff val="674"/>
            <a:lumOff val="-70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US" sz="1500" kern="1200">
            <a:latin typeface="Times New Roman" panose="02020603050405020304" pitchFamily="18" charset="0"/>
            <a:cs typeface="Times New Roman" panose="02020603050405020304" pitchFamily="18" charset="0"/>
          </a:endParaRPr>
        </a:p>
        <a:p>
          <a:pPr marL="0" lvl="0" indent="0" algn="ctr" defTabSz="666750">
            <a:lnSpc>
              <a:spcPct val="90000"/>
            </a:lnSpc>
            <a:spcBef>
              <a:spcPct val="0"/>
            </a:spcBef>
            <a:spcAft>
              <a:spcPct val="35000"/>
            </a:spcAft>
            <a:buNone/>
          </a:pPr>
          <a:r>
            <a:rPr lang="en-US" sz="1500" kern="1200">
              <a:latin typeface="Times New Roman"/>
              <a:cs typeface="Times New Roman"/>
            </a:rPr>
            <a:t>The Diploma Program prepares students for effective participation in a rapidly evolving and increasingly global society</a:t>
          </a:r>
        </a:p>
      </dsp:txBody>
      <dsp:txXfrm>
        <a:off x="5591717" y="1873253"/>
        <a:ext cx="2675667" cy="16054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EBF060-C02A-E641-8435-E51229227155}">
      <dsp:nvSpPr>
        <dsp:cNvPr id="0" name=""/>
        <dsp:cNvSpPr/>
      </dsp:nvSpPr>
      <dsp:spPr>
        <a:xfrm>
          <a:off x="0" y="156180"/>
          <a:ext cx="6900512" cy="17105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latin typeface="Times New Roman" panose="02020603050405020304" pitchFamily="18" charset="0"/>
              <a:cs typeface="Times New Roman" panose="02020603050405020304" pitchFamily="18" charset="0"/>
            </a:rPr>
            <a:t>The extended essay </a:t>
          </a:r>
          <a:r>
            <a:rPr lang="en-US" sz="1600" kern="1200">
              <a:latin typeface="Times New Roman" panose="02020603050405020304" pitchFamily="18" charset="0"/>
              <a:cs typeface="Times New Roman" panose="02020603050405020304" pitchFamily="18" charset="0"/>
            </a:rPr>
            <a:t>asks students to engage in independent research through an in-depth study of a question relating to one of the DP subjects they are studying. The world studies extended essay option allows students to focus on a topic of global significance which they examine through the lens of at least two DP subjects.</a:t>
          </a:r>
        </a:p>
      </dsp:txBody>
      <dsp:txXfrm>
        <a:off x="83502" y="239682"/>
        <a:ext cx="6733508" cy="1543536"/>
      </dsp:txXfrm>
    </dsp:sp>
    <dsp:sp modelId="{BEDA5A68-F7A2-794C-B60D-F5BF39B7624A}">
      <dsp:nvSpPr>
        <dsp:cNvPr id="0" name=""/>
        <dsp:cNvSpPr/>
      </dsp:nvSpPr>
      <dsp:spPr>
        <a:xfrm>
          <a:off x="0" y="1912800"/>
          <a:ext cx="6900512" cy="1710540"/>
        </a:xfrm>
        <a:prstGeom prst="roundRect">
          <a:avLst/>
        </a:prstGeom>
        <a:solidFill>
          <a:schemeClr val="accent5">
            <a:hueOff val="-748385"/>
            <a:satOff val="337"/>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latin typeface="Times New Roman" panose="02020603050405020304" pitchFamily="18" charset="0"/>
              <a:cs typeface="Times New Roman" panose="02020603050405020304" pitchFamily="18" charset="0"/>
            </a:rPr>
            <a:t>Theory of knowledge </a:t>
          </a:r>
          <a:r>
            <a:rPr lang="en-US" sz="1600" kern="1200">
              <a:latin typeface="Times New Roman" panose="02020603050405020304" pitchFamily="18" charset="0"/>
              <a:cs typeface="Times New Roman" panose="02020603050405020304" pitchFamily="18" charset="0"/>
            </a:rPr>
            <a:t>develops a coherent approach to learning that unifies the academic disciplines. In this course on critical thinking, students inquire into the nature of knowing and deepen their understanding of knowledge as a human construction.</a:t>
          </a:r>
        </a:p>
      </dsp:txBody>
      <dsp:txXfrm>
        <a:off x="83502" y="1996302"/>
        <a:ext cx="6733508" cy="1543536"/>
      </dsp:txXfrm>
    </dsp:sp>
    <dsp:sp modelId="{BFFB01D4-50A7-6840-8353-17BEEDE2BDF7}">
      <dsp:nvSpPr>
        <dsp:cNvPr id="0" name=""/>
        <dsp:cNvSpPr/>
      </dsp:nvSpPr>
      <dsp:spPr>
        <a:xfrm>
          <a:off x="0" y="3669420"/>
          <a:ext cx="6900512" cy="1710540"/>
        </a:xfrm>
        <a:prstGeom prst="roundRect">
          <a:avLst/>
        </a:prstGeom>
        <a:solidFill>
          <a:schemeClr val="accent5">
            <a:hueOff val="-1496770"/>
            <a:satOff val="674"/>
            <a:lumOff val="-70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latin typeface="Times New Roman" panose="02020603050405020304" pitchFamily="18" charset="0"/>
              <a:cs typeface="Times New Roman" panose="02020603050405020304" pitchFamily="18" charset="0"/>
            </a:rPr>
            <a:t>Creativity, action, service (CAS) </a:t>
          </a:r>
          <a:r>
            <a:rPr lang="en-US" sz="1600" kern="1200">
              <a:latin typeface="Times New Roman" panose="02020603050405020304" pitchFamily="18" charset="0"/>
              <a:cs typeface="Times New Roman" panose="02020603050405020304" pitchFamily="18" charset="0"/>
            </a:rPr>
            <a:t>involves students in a range of activities alongside their academic studies throughout the Diploma Program. Creativity encourages students to engage in the arts and creative thinking. Action seeks to develop a healthy lifestyle through physical activity. Service with the community offers a vehicle for new learning with academic value. The three strands of CAS enhance students’ personal and interpersonal development through experiential learning and enable journeys of self-discovery.</a:t>
          </a:r>
        </a:p>
      </dsp:txBody>
      <dsp:txXfrm>
        <a:off x="83502" y="3752922"/>
        <a:ext cx="6733508" cy="15435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FA9BD1-B915-A145-B981-903C71DFEA1E}">
      <dsp:nvSpPr>
        <dsp:cNvPr id="0" name=""/>
        <dsp:cNvSpPr/>
      </dsp:nvSpPr>
      <dsp:spPr>
        <a:xfrm>
          <a:off x="2244476" y="911008"/>
          <a:ext cx="484381" cy="91440"/>
        </a:xfrm>
        <a:custGeom>
          <a:avLst/>
          <a:gdLst/>
          <a:ahLst/>
          <a:cxnLst/>
          <a:rect l="0" t="0" r="0" b="0"/>
          <a:pathLst>
            <a:path>
              <a:moveTo>
                <a:pt x="0" y="45720"/>
              </a:moveTo>
              <a:lnTo>
                <a:pt x="145229" y="45719"/>
              </a:lnTo>
            </a:path>
            <a:path>
              <a:moveTo>
                <a:pt x="339152" y="45719"/>
              </a:moveTo>
              <a:lnTo>
                <a:pt x="484381"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r>
            <a:rPr lang="en-US" sz="2200" kern="1200"/>
            <a:t>1</a:t>
          </a:r>
        </a:p>
      </dsp:txBody>
      <dsp:txXfrm>
        <a:off x="2389705" y="802083"/>
        <a:ext cx="193922" cy="309291"/>
      </dsp:txXfrm>
    </dsp:sp>
    <dsp:sp modelId="{2ADA4F20-43EE-1C44-BC45-63624064F88D}">
      <dsp:nvSpPr>
        <dsp:cNvPr id="0" name=""/>
        <dsp:cNvSpPr/>
      </dsp:nvSpPr>
      <dsp:spPr>
        <a:xfrm>
          <a:off x="7224" y="102608"/>
          <a:ext cx="2239051" cy="170823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15" tIns="115166" rIns="109715" bIns="115166" numCol="1" spcCol="1270" anchor="ctr" anchorCtr="0">
          <a:noAutofit/>
        </a:bodyPr>
        <a:lstStyle/>
        <a:p>
          <a:pPr marL="0" lvl="0" indent="0" algn="ctr" defTabSz="533400" rtl="0">
            <a:lnSpc>
              <a:spcPct val="90000"/>
            </a:lnSpc>
            <a:spcBef>
              <a:spcPct val="0"/>
            </a:spcBef>
            <a:spcAft>
              <a:spcPct val="35000"/>
            </a:spcAft>
            <a:buNone/>
          </a:pPr>
          <a:r>
            <a:rPr lang="en-US" sz="1200" b="1" kern="1200">
              <a:latin typeface="Times New Roman"/>
              <a:cs typeface="Times New Roman"/>
            </a:rPr>
            <a:t>External Assessments</a:t>
          </a:r>
          <a:r>
            <a:rPr lang="en-US" sz="1200" kern="1200">
              <a:latin typeface="Times New Roman"/>
              <a:cs typeface="Times New Roman"/>
            </a:rPr>
            <a:t>: Students take written examinations at the end of the program which are marked by external IB examiners.</a:t>
          </a:r>
        </a:p>
      </dsp:txBody>
      <dsp:txXfrm>
        <a:off x="7224" y="102608"/>
        <a:ext cx="2239051" cy="1708239"/>
      </dsp:txXfrm>
    </dsp:sp>
    <dsp:sp modelId="{61A9F056-37EE-FD4C-8258-BBEA908F1246}">
      <dsp:nvSpPr>
        <dsp:cNvPr id="0" name=""/>
        <dsp:cNvSpPr/>
      </dsp:nvSpPr>
      <dsp:spPr>
        <a:xfrm>
          <a:off x="4998509" y="911008"/>
          <a:ext cx="484381" cy="91440"/>
        </a:xfrm>
        <a:custGeom>
          <a:avLst/>
          <a:gdLst/>
          <a:ahLst/>
          <a:cxnLst/>
          <a:rect l="0" t="0" r="0" b="0"/>
          <a:pathLst>
            <a:path>
              <a:moveTo>
                <a:pt x="0" y="45720"/>
              </a:moveTo>
              <a:lnTo>
                <a:pt x="189485" y="45719"/>
              </a:lnTo>
            </a:path>
            <a:path>
              <a:moveTo>
                <a:pt x="294896" y="45719"/>
              </a:moveTo>
              <a:lnTo>
                <a:pt x="484381"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r>
            <a:rPr lang="en-US" sz="2200" kern="1200"/>
            <a:t>2</a:t>
          </a:r>
        </a:p>
      </dsp:txBody>
      <dsp:txXfrm>
        <a:off x="5187994" y="802083"/>
        <a:ext cx="105410" cy="309291"/>
      </dsp:txXfrm>
    </dsp:sp>
    <dsp:sp modelId="{3C0CD73A-714E-444F-9116-1C89D7864658}">
      <dsp:nvSpPr>
        <dsp:cNvPr id="0" name=""/>
        <dsp:cNvSpPr/>
      </dsp:nvSpPr>
      <dsp:spPr>
        <a:xfrm>
          <a:off x="2761257" y="126051"/>
          <a:ext cx="2239051" cy="166135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15" tIns="115166" rIns="109715" bIns="115166" numCol="1" spcCol="1270" anchor="ctr" anchorCtr="0">
          <a:noAutofit/>
        </a:bodyPr>
        <a:lstStyle/>
        <a:p>
          <a:pPr marL="0" lvl="0" indent="0" algn="ctr" defTabSz="533400" rtl="0">
            <a:lnSpc>
              <a:spcPct val="90000"/>
            </a:lnSpc>
            <a:spcBef>
              <a:spcPct val="0"/>
            </a:spcBef>
            <a:spcAft>
              <a:spcPct val="35000"/>
            </a:spcAft>
            <a:buNone/>
          </a:pPr>
          <a:r>
            <a:rPr lang="en-US" sz="1200" b="1" kern="1200">
              <a:latin typeface="Times New Roman"/>
              <a:cs typeface="Times New Roman"/>
            </a:rPr>
            <a:t>Internal Assessments</a:t>
          </a:r>
          <a:r>
            <a:rPr lang="en-US" sz="1200" kern="1200">
              <a:latin typeface="Times New Roman"/>
              <a:cs typeface="Times New Roman"/>
            </a:rPr>
            <a:t>: Students also complete assessment tasks in the school, which are either initially marked by teachers and then moderated by external moderators or sent directly to external examiners. </a:t>
          </a:r>
        </a:p>
      </dsp:txBody>
      <dsp:txXfrm>
        <a:off x="2761257" y="126051"/>
        <a:ext cx="2239051" cy="1661353"/>
      </dsp:txXfrm>
    </dsp:sp>
    <dsp:sp modelId="{9A502241-8519-2A45-8A3C-8C57F2AF31D2}">
      <dsp:nvSpPr>
        <dsp:cNvPr id="0" name=""/>
        <dsp:cNvSpPr/>
      </dsp:nvSpPr>
      <dsp:spPr>
        <a:xfrm>
          <a:off x="7752542" y="911008"/>
          <a:ext cx="484381" cy="91440"/>
        </a:xfrm>
        <a:custGeom>
          <a:avLst/>
          <a:gdLst/>
          <a:ahLst/>
          <a:cxnLst/>
          <a:rect l="0" t="0" r="0" b="0"/>
          <a:pathLst>
            <a:path>
              <a:moveTo>
                <a:pt x="0" y="45720"/>
              </a:moveTo>
              <a:lnTo>
                <a:pt x="189485" y="45719"/>
              </a:lnTo>
            </a:path>
            <a:path>
              <a:moveTo>
                <a:pt x="294896" y="45719"/>
              </a:moveTo>
              <a:lnTo>
                <a:pt x="484381"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r>
            <a:rPr lang="en-US" sz="2200" kern="1200"/>
            <a:t>3</a:t>
          </a:r>
        </a:p>
      </dsp:txBody>
      <dsp:txXfrm>
        <a:off x="7942027" y="802083"/>
        <a:ext cx="105410" cy="309291"/>
      </dsp:txXfrm>
    </dsp:sp>
    <dsp:sp modelId="{2B04513F-4EBE-F643-B5D1-FC22DCF08E0D}">
      <dsp:nvSpPr>
        <dsp:cNvPr id="0" name=""/>
        <dsp:cNvSpPr/>
      </dsp:nvSpPr>
      <dsp:spPr>
        <a:xfrm>
          <a:off x="5515290" y="90887"/>
          <a:ext cx="2239051" cy="173168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15" tIns="115166" rIns="109715" bIns="115166" numCol="1" spcCol="1270" anchor="ctr" anchorCtr="0">
          <a:noAutofit/>
        </a:bodyPr>
        <a:lstStyle/>
        <a:p>
          <a:pPr marL="0" lvl="0" indent="0" algn="ctr" defTabSz="533400">
            <a:lnSpc>
              <a:spcPct val="90000"/>
            </a:lnSpc>
            <a:spcBef>
              <a:spcPct val="0"/>
            </a:spcBef>
            <a:spcAft>
              <a:spcPct val="35000"/>
            </a:spcAft>
            <a:buNone/>
          </a:pPr>
          <a:r>
            <a:rPr lang="en-US" sz="1200" kern="1200">
              <a:latin typeface="Times New Roman"/>
              <a:cs typeface="Times New Roman"/>
            </a:rPr>
            <a:t>The marks awarded for each course range from 1 (lowest) to 7 (highest). Students can also be awarded up to three additional points for their combined results on theory of knowledge and the extended essay. </a:t>
          </a:r>
        </a:p>
      </dsp:txBody>
      <dsp:txXfrm>
        <a:off x="5515290" y="90887"/>
        <a:ext cx="2239051" cy="1731682"/>
      </dsp:txXfrm>
    </dsp:sp>
    <dsp:sp modelId="{666C9C0E-087E-3248-8269-88D3FFA4D274}">
      <dsp:nvSpPr>
        <dsp:cNvPr id="0" name=""/>
        <dsp:cNvSpPr/>
      </dsp:nvSpPr>
      <dsp:spPr>
        <a:xfrm>
          <a:off x="1126750" y="1785605"/>
          <a:ext cx="8262099" cy="554717"/>
        </a:xfrm>
        <a:custGeom>
          <a:avLst/>
          <a:gdLst/>
          <a:ahLst/>
          <a:cxnLst/>
          <a:rect l="0" t="0" r="0" b="0"/>
          <a:pathLst>
            <a:path>
              <a:moveTo>
                <a:pt x="8262099" y="0"/>
              </a:moveTo>
              <a:lnTo>
                <a:pt x="8262099" y="294458"/>
              </a:lnTo>
              <a:lnTo>
                <a:pt x="0" y="294458"/>
              </a:lnTo>
              <a:lnTo>
                <a:pt x="0" y="554717"/>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r>
            <a:rPr lang="en-US" sz="2200" kern="1200"/>
            <a:t>4</a:t>
          </a:r>
        </a:p>
      </dsp:txBody>
      <dsp:txXfrm>
        <a:off x="5050729" y="1908318"/>
        <a:ext cx="414140" cy="309291"/>
      </dsp:txXfrm>
    </dsp:sp>
    <dsp:sp modelId="{4AEE906D-4F25-0A4D-9F99-A594FBBFAABC}">
      <dsp:nvSpPr>
        <dsp:cNvPr id="0" name=""/>
        <dsp:cNvSpPr/>
      </dsp:nvSpPr>
      <dsp:spPr>
        <a:xfrm>
          <a:off x="8269323" y="126051"/>
          <a:ext cx="2239051" cy="166135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15" tIns="115166" rIns="109715" bIns="115166" numCol="1" spcCol="1270" anchor="ctr" anchorCtr="0">
          <a:noAutofit/>
        </a:bodyPr>
        <a:lstStyle/>
        <a:p>
          <a:pPr marL="0" lvl="0" indent="0" algn="ctr" defTabSz="533400">
            <a:lnSpc>
              <a:spcPct val="90000"/>
            </a:lnSpc>
            <a:spcBef>
              <a:spcPct val="0"/>
            </a:spcBef>
            <a:spcAft>
              <a:spcPct val="35000"/>
            </a:spcAft>
            <a:buNone/>
          </a:pPr>
          <a:r>
            <a:rPr lang="en-US" sz="1200" kern="1200">
              <a:latin typeface="Times New Roman"/>
              <a:cs typeface="Times New Roman"/>
            </a:rPr>
            <a:t>The diploma is awarded to students who gain at least 24 points, subject to certain minimum levels of performance across the whole program and to satisfactory participation in the creativity, action, service requirement. </a:t>
          </a:r>
        </a:p>
      </dsp:txBody>
      <dsp:txXfrm>
        <a:off x="8269323" y="126051"/>
        <a:ext cx="2239051" cy="1661353"/>
      </dsp:txXfrm>
    </dsp:sp>
    <dsp:sp modelId="{E90997A7-7A22-A94B-B3E6-F2B6255C9C9C}">
      <dsp:nvSpPr>
        <dsp:cNvPr id="0" name=""/>
        <dsp:cNvSpPr/>
      </dsp:nvSpPr>
      <dsp:spPr>
        <a:xfrm>
          <a:off x="2244476" y="3204068"/>
          <a:ext cx="484381" cy="91440"/>
        </a:xfrm>
        <a:custGeom>
          <a:avLst/>
          <a:gdLst/>
          <a:ahLst/>
          <a:cxnLst/>
          <a:rect l="0" t="0" r="0" b="0"/>
          <a:pathLst>
            <a:path>
              <a:moveTo>
                <a:pt x="0" y="45720"/>
              </a:moveTo>
              <a:lnTo>
                <a:pt x="185060" y="45719"/>
              </a:lnTo>
            </a:path>
            <a:path>
              <a:moveTo>
                <a:pt x="299321" y="45719"/>
              </a:moveTo>
              <a:lnTo>
                <a:pt x="484381"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r>
            <a:rPr lang="en-US" sz="2200" kern="1200"/>
            <a:t>5</a:t>
          </a:r>
        </a:p>
      </dsp:txBody>
      <dsp:txXfrm>
        <a:off x="2429536" y="3095142"/>
        <a:ext cx="114261" cy="309291"/>
      </dsp:txXfrm>
    </dsp:sp>
    <dsp:sp modelId="{BE520219-C19C-0546-A5C3-A93E77CEF273}">
      <dsp:nvSpPr>
        <dsp:cNvPr id="0" name=""/>
        <dsp:cNvSpPr/>
      </dsp:nvSpPr>
      <dsp:spPr>
        <a:xfrm>
          <a:off x="7224" y="2372722"/>
          <a:ext cx="2239051" cy="175413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15" tIns="115166" rIns="109715" bIns="115166" numCol="1" spcCol="1270" anchor="ctr" anchorCtr="0">
          <a:noAutofit/>
        </a:bodyPr>
        <a:lstStyle/>
        <a:p>
          <a:pPr marL="0" lvl="0" indent="0" algn="ctr" defTabSz="533400">
            <a:lnSpc>
              <a:spcPct val="90000"/>
            </a:lnSpc>
            <a:spcBef>
              <a:spcPct val="0"/>
            </a:spcBef>
            <a:spcAft>
              <a:spcPct val="35000"/>
            </a:spcAft>
            <a:buNone/>
          </a:pPr>
          <a:r>
            <a:rPr lang="en-US" sz="1200" kern="1200">
              <a:latin typeface="Times New Roman"/>
              <a:cs typeface="Times New Roman"/>
            </a:rPr>
            <a:t>The highest total that a Diploma Program student can be awarded is 45 points.</a:t>
          </a:r>
        </a:p>
      </dsp:txBody>
      <dsp:txXfrm>
        <a:off x="7224" y="2372722"/>
        <a:ext cx="2239051" cy="1754130"/>
      </dsp:txXfrm>
    </dsp:sp>
    <dsp:sp modelId="{7DA9F439-DDF9-A345-AEDE-F9F5AE5E3CDB}">
      <dsp:nvSpPr>
        <dsp:cNvPr id="0" name=""/>
        <dsp:cNvSpPr/>
      </dsp:nvSpPr>
      <dsp:spPr>
        <a:xfrm>
          <a:off x="4998509" y="3204068"/>
          <a:ext cx="484381" cy="91440"/>
        </a:xfrm>
        <a:custGeom>
          <a:avLst/>
          <a:gdLst/>
          <a:ahLst/>
          <a:cxnLst/>
          <a:rect l="0" t="0" r="0" b="0"/>
          <a:pathLst>
            <a:path>
              <a:moveTo>
                <a:pt x="0" y="45720"/>
              </a:moveTo>
              <a:lnTo>
                <a:pt x="185060" y="45719"/>
              </a:lnTo>
            </a:path>
            <a:path>
              <a:moveTo>
                <a:pt x="299321" y="45719"/>
              </a:moveTo>
              <a:lnTo>
                <a:pt x="484381"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r>
            <a:rPr lang="en-US" sz="2200" kern="1200"/>
            <a:t>6</a:t>
          </a:r>
        </a:p>
      </dsp:txBody>
      <dsp:txXfrm>
        <a:off x="5183569" y="3095142"/>
        <a:ext cx="114261" cy="309291"/>
      </dsp:txXfrm>
    </dsp:sp>
    <dsp:sp modelId="{7D401F1F-1901-A04A-8350-B36330E0E58D}">
      <dsp:nvSpPr>
        <dsp:cNvPr id="0" name=""/>
        <dsp:cNvSpPr/>
      </dsp:nvSpPr>
      <dsp:spPr>
        <a:xfrm>
          <a:off x="2761257" y="2337551"/>
          <a:ext cx="2239051" cy="182447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15" tIns="115166" rIns="109715" bIns="115166" numCol="1" spcCol="1270" anchor="ctr" anchorCtr="0">
          <a:noAutofit/>
        </a:bodyPr>
        <a:lstStyle/>
        <a:p>
          <a:pPr marL="0" lvl="0" indent="0" algn="ctr" defTabSz="533400">
            <a:lnSpc>
              <a:spcPct val="90000"/>
            </a:lnSpc>
            <a:spcBef>
              <a:spcPct val="0"/>
            </a:spcBef>
            <a:spcAft>
              <a:spcPct val="35000"/>
            </a:spcAft>
            <a:buNone/>
          </a:pPr>
          <a:r>
            <a:rPr lang="en-US" sz="1200" kern="1200">
              <a:latin typeface="Times New Roman"/>
              <a:cs typeface="Times New Roman"/>
            </a:rPr>
            <a:t>Assessment is criterion-related, which means student performance is measured against pre-specified assessment criteria based on the aims and objectives of each subject curriculum, rather than the performance of other students taking the same examinations. </a:t>
          </a:r>
        </a:p>
      </dsp:txBody>
      <dsp:txXfrm>
        <a:off x="2761257" y="2337551"/>
        <a:ext cx="2239051" cy="1824472"/>
      </dsp:txXfrm>
    </dsp:sp>
    <dsp:sp modelId="{C87163D1-3058-734F-8116-E27BA2B4AB77}">
      <dsp:nvSpPr>
        <dsp:cNvPr id="0" name=""/>
        <dsp:cNvSpPr/>
      </dsp:nvSpPr>
      <dsp:spPr>
        <a:xfrm>
          <a:off x="5515290" y="2337551"/>
          <a:ext cx="2239051" cy="182447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15" tIns="115166" rIns="109715" bIns="115166" numCol="1" spcCol="1270" anchor="ctr" anchorCtr="0">
          <a:noAutofit/>
        </a:bodyPr>
        <a:lstStyle/>
        <a:p>
          <a:pPr marL="0" lvl="0" indent="0" algn="ctr" defTabSz="533400">
            <a:lnSpc>
              <a:spcPct val="90000"/>
            </a:lnSpc>
            <a:spcBef>
              <a:spcPct val="0"/>
            </a:spcBef>
            <a:spcAft>
              <a:spcPct val="35000"/>
            </a:spcAft>
            <a:buNone/>
          </a:pPr>
          <a:r>
            <a:rPr lang="en-US" sz="1200" kern="1200">
              <a:latin typeface="Times New Roman"/>
              <a:cs typeface="Times New Roman"/>
            </a:rPr>
            <a:t>The range of scores that students have attained remains statistically stable, and universities value the rigor and consistency of Diploma Program assessment practice.</a:t>
          </a:r>
        </a:p>
      </dsp:txBody>
      <dsp:txXfrm>
        <a:off x="5515290" y="2337551"/>
        <a:ext cx="2239051" cy="182447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9E5D01-E1D8-5246-B324-19C820CB4E44}">
      <dsp:nvSpPr>
        <dsp:cNvPr id="0" name=""/>
        <dsp:cNvSpPr/>
      </dsp:nvSpPr>
      <dsp:spPr>
        <a:xfrm>
          <a:off x="0" y="227370"/>
          <a:ext cx="6900512" cy="4563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Times New Roman" panose="02020603050405020304" pitchFamily="18" charset="0"/>
              <a:cs typeface="Times New Roman" panose="02020603050405020304" pitchFamily="18" charset="0"/>
            </a:rPr>
            <a:t>It increases academic opportunity</a:t>
          </a:r>
        </a:p>
      </dsp:txBody>
      <dsp:txXfrm>
        <a:off x="22275" y="249645"/>
        <a:ext cx="6855962" cy="411750"/>
      </dsp:txXfrm>
    </dsp:sp>
    <dsp:sp modelId="{6E508225-4CE2-6A4B-856F-CB2A9EC2A9F0}">
      <dsp:nvSpPr>
        <dsp:cNvPr id="0" name=""/>
        <dsp:cNvSpPr/>
      </dsp:nvSpPr>
      <dsp:spPr>
        <a:xfrm>
          <a:off x="0" y="741270"/>
          <a:ext cx="6900512" cy="456300"/>
        </a:xfrm>
        <a:prstGeom prst="roundRect">
          <a:avLst/>
        </a:prstGeom>
        <a:solidFill>
          <a:schemeClr val="accent2">
            <a:hueOff val="-166310"/>
            <a:satOff val="-75"/>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Times New Roman" panose="02020603050405020304" pitchFamily="18" charset="0"/>
              <a:cs typeface="Times New Roman" panose="02020603050405020304" pitchFamily="18" charset="0"/>
            </a:rPr>
            <a:t>IB students care about more than just results</a:t>
          </a:r>
        </a:p>
      </dsp:txBody>
      <dsp:txXfrm>
        <a:off x="22275" y="763545"/>
        <a:ext cx="6855962" cy="411750"/>
      </dsp:txXfrm>
    </dsp:sp>
    <dsp:sp modelId="{7D03DE3A-62B6-2C49-9504-9901F2544A35}">
      <dsp:nvSpPr>
        <dsp:cNvPr id="0" name=""/>
        <dsp:cNvSpPr/>
      </dsp:nvSpPr>
      <dsp:spPr>
        <a:xfrm>
          <a:off x="0" y="1255170"/>
          <a:ext cx="6900512" cy="456300"/>
        </a:xfrm>
        <a:prstGeom prst="roundRect">
          <a:avLst/>
        </a:prstGeom>
        <a:solidFill>
          <a:schemeClr val="accent2">
            <a:hueOff val="-332621"/>
            <a:satOff val="-150"/>
            <a:lumOff val="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Times New Roman" panose="02020603050405020304" pitchFamily="18" charset="0"/>
              <a:cs typeface="Times New Roman" panose="02020603050405020304" pitchFamily="18" charset="0"/>
            </a:rPr>
            <a:t>It encourages you to become a confident and independent learner</a:t>
          </a:r>
        </a:p>
      </dsp:txBody>
      <dsp:txXfrm>
        <a:off x="22275" y="1277445"/>
        <a:ext cx="6855962" cy="411750"/>
      </dsp:txXfrm>
    </dsp:sp>
    <dsp:sp modelId="{EF88630E-173E-7D46-AB66-787FE9C84C5F}">
      <dsp:nvSpPr>
        <dsp:cNvPr id="0" name=""/>
        <dsp:cNvSpPr/>
      </dsp:nvSpPr>
      <dsp:spPr>
        <a:xfrm>
          <a:off x="0" y="1769070"/>
          <a:ext cx="6900512" cy="456300"/>
        </a:xfrm>
        <a:prstGeom prst="roundRect">
          <a:avLst/>
        </a:prstGeom>
        <a:solidFill>
          <a:schemeClr val="accent2">
            <a:hueOff val="-498931"/>
            <a:satOff val="-225"/>
            <a:lumOff val="23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Times New Roman" panose="02020603050405020304" pitchFamily="18" charset="0"/>
              <a:cs typeface="Times New Roman" panose="02020603050405020304" pitchFamily="18" charset="0"/>
            </a:rPr>
            <a:t>It’s an international qualification</a:t>
          </a:r>
        </a:p>
      </dsp:txBody>
      <dsp:txXfrm>
        <a:off x="22275" y="1791345"/>
        <a:ext cx="6855962" cy="411750"/>
      </dsp:txXfrm>
    </dsp:sp>
    <dsp:sp modelId="{602F85DF-84F4-0A45-99B2-B304A320F470}">
      <dsp:nvSpPr>
        <dsp:cNvPr id="0" name=""/>
        <dsp:cNvSpPr/>
      </dsp:nvSpPr>
      <dsp:spPr>
        <a:xfrm>
          <a:off x="0" y="2282970"/>
          <a:ext cx="6900512" cy="456300"/>
        </a:xfrm>
        <a:prstGeom prst="roundRect">
          <a:avLst/>
        </a:prstGeom>
        <a:solidFill>
          <a:schemeClr val="accent2">
            <a:hueOff val="-665242"/>
            <a:satOff val="-300"/>
            <a:lumOff val="31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Times New Roman" panose="02020603050405020304" pitchFamily="18" charset="0"/>
              <a:cs typeface="Times New Roman" panose="02020603050405020304" pitchFamily="18" charset="0"/>
            </a:rPr>
            <a:t>Graduates are globally minded</a:t>
          </a:r>
        </a:p>
      </dsp:txBody>
      <dsp:txXfrm>
        <a:off x="22275" y="2305245"/>
        <a:ext cx="6855962" cy="411750"/>
      </dsp:txXfrm>
    </dsp:sp>
    <dsp:sp modelId="{FE65437C-8456-D44F-A2CA-590B6C4C8BF7}">
      <dsp:nvSpPr>
        <dsp:cNvPr id="0" name=""/>
        <dsp:cNvSpPr/>
      </dsp:nvSpPr>
      <dsp:spPr>
        <a:xfrm>
          <a:off x="0" y="2796870"/>
          <a:ext cx="6900512" cy="456300"/>
        </a:xfrm>
        <a:prstGeom prst="roundRect">
          <a:avLst/>
        </a:prstGeom>
        <a:solidFill>
          <a:schemeClr val="accent2">
            <a:hueOff val="-831552"/>
            <a:satOff val="-374"/>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Times New Roman" panose="02020603050405020304" pitchFamily="18" charset="0"/>
              <a:cs typeface="Times New Roman" panose="02020603050405020304" pitchFamily="18" charset="0"/>
            </a:rPr>
            <a:t>The IB encourages critical thinking</a:t>
          </a:r>
        </a:p>
      </dsp:txBody>
      <dsp:txXfrm>
        <a:off x="22275" y="2819145"/>
        <a:ext cx="6855962" cy="411750"/>
      </dsp:txXfrm>
    </dsp:sp>
    <dsp:sp modelId="{69580F99-B0DF-004F-BC4D-9D0C43E8D27F}">
      <dsp:nvSpPr>
        <dsp:cNvPr id="0" name=""/>
        <dsp:cNvSpPr/>
      </dsp:nvSpPr>
      <dsp:spPr>
        <a:xfrm>
          <a:off x="0" y="3310770"/>
          <a:ext cx="6900512" cy="456300"/>
        </a:xfrm>
        <a:prstGeom prst="roundRect">
          <a:avLst/>
        </a:prstGeom>
        <a:solidFill>
          <a:schemeClr val="accent2">
            <a:hueOff val="-997863"/>
            <a:satOff val="-449"/>
            <a:lumOff val="47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Times New Roman" panose="02020603050405020304" pitchFamily="18" charset="0"/>
              <a:cs typeface="Times New Roman" panose="02020603050405020304" pitchFamily="18" charset="0"/>
            </a:rPr>
            <a:t>DP students have proven time management skills</a:t>
          </a:r>
        </a:p>
      </dsp:txBody>
      <dsp:txXfrm>
        <a:off x="22275" y="3333045"/>
        <a:ext cx="6855962" cy="411750"/>
      </dsp:txXfrm>
    </dsp:sp>
    <dsp:sp modelId="{15C20A51-08E7-C64F-9E5C-1703C6EE106F}">
      <dsp:nvSpPr>
        <dsp:cNvPr id="0" name=""/>
        <dsp:cNvSpPr/>
      </dsp:nvSpPr>
      <dsp:spPr>
        <a:xfrm>
          <a:off x="0" y="3824670"/>
          <a:ext cx="6900512" cy="456300"/>
        </a:xfrm>
        <a:prstGeom prst="roundRect">
          <a:avLst/>
        </a:prstGeom>
        <a:solidFill>
          <a:schemeClr val="accent2">
            <a:hueOff val="-1164173"/>
            <a:satOff val="-524"/>
            <a:lumOff val="54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Times New Roman" panose="02020603050405020304" pitchFamily="18" charset="0"/>
              <a:cs typeface="Times New Roman" panose="02020603050405020304" pitchFamily="18" charset="0"/>
            </a:rPr>
            <a:t>It assesses more than examination techniques</a:t>
          </a:r>
        </a:p>
      </dsp:txBody>
      <dsp:txXfrm>
        <a:off x="22275" y="3846945"/>
        <a:ext cx="6855962" cy="411750"/>
      </dsp:txXfrm>
    </dsp:sp>
    <dsp:sp modelId="{C382CD17-FA42-844B-923C-D2DAB26BEB0A}">
      <dsp:nvSpPr>
        <dsp:cNvPr id="0" name=""/>
        <dsp:cNvSpPr/>
      </dsp:nvSpPr>
      <dsp:spPr>
        <a:xfrm>
          <a:off x="0" y="4338570"/>
          <a:ext cx="6900512" cy="456300"/>
        </a:xfrm>
        <a:prstGeom prst="roundRect">
          <a:avLst/>
        </a:prstGeom>
        <a:solidFill>
          <a:schemeClr val="accent2">
            <a:hueOff val="-1330483"/>
            <a:satOff val="-599"/>
            <a:lumOff val="62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Times New Roman" panose="02020603050405020304" pitchFamily="18" charset="0"/>
              <a:cs typeface="Times New Roman" panose="02020603050405020304" pitchFamily="18" charset="0"/>
            </a:rPr>
            <a:t>Subjects are not taught in isolation</a:t>
          </a:r>
        </a:p>
      </dsp:txBody>
      <dsp:txXfrm>
        <a:off x="22275" y="4360845"/>
        <a:ext cx="6855962" cy="411750"/>
      </dsp:txXfrm>
    </dsp:sp>
    <dsp:sp modelId="{9D8FA6E8-5C76-994D-A9EB-3B1115D7B5A5}">
      <dsp:nvSpPr>
        <dsp:cNvPr id="0" name=""/>
        <dsp:cNvSpPr/>
      </dsp:nvSpPr>
      <dsp:spPr>
        <a:xfrm>
          <a:off x="0" y="4852470"/>
          <a:ext cx="6900512" cy="456300"/>
        </a:xfrm>
        <a:prstGeom prst="roundRect">
          <a:avLst/>
        </a:prstGeom>
        <a:solidFill>
          <a:schemeClr val="accent2">
            <a:hueOff val="-1496794"/>
            <a:satOff val="-674"/>
            <a:lumOff val="70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Times New Roman" panose="02020603050405020304" pitchFamily="18" charset="0"/>
              <a:cs typeface="Times New Roman" panose="02020603050405020304" pitchFamily="18" charset="0"/>
            </a:rPr>
            <a:t>It encourages breadth and depth of learning</a:t>
          </a:r>
        </a:p>
      </dsp:txBody>
      <dsp:txXfrm>
        <a:off x="22275" y="4874745"/>
        <a:ext cx="6855962" cy="4117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1FA2C0-F0FD-40C0-831D-8E14C726C33B}">
      <dsp:nvSpPr>
        <dsp:cNvPr id="0" name=""/>
        <dsp:cNvSpPr/>
      </dsp:nvSpPr>
      <dsp:spPr>
        <a:xfrm>
          <a:off x="212335" y="7509"/>
          <a:ext cx="1335915" cy="1335915"/>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E9EA36-5FDD-4D11-BD86-A2B1BF85207D}">
      <dsp:nvSpPr>
        <dsp:cNvPr id="0" name=""/>
        <dsp:cNvSpPr/>
      </dsp:nvSpPr>
      <dsp:spPr>
        <a:xfrm>
          <a:off x="492877" y="288051"/>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828278-DAE8-46AE-92C7-85AF841E4663}">
      <dsp:nvSpPr>
        <dsp:cNvPr id="0" name=""/>
        <dsp:cNvSpPr/>
      </dsp:nvSpPr>
      <dsp:spPr>
        <a:xfrm>
          <a:off x="1834517" y="7509"/>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en-US" sz="1200" kern="1200">
              <a:latin typeface="Times New Roman" panose="02020603050405020304" pitchFamily="18" charset="0"/>
              <a:cs typeface="Times New Roman" panose="02020603050405020304" pitchFamily="18" charset="0"/>
            </a:rPr>
            <a:t>A study by the Higher Education Statistics Agency (HESA) in the UK concluded that IB graduates were more likely to enroll in one of the UK’s top 20 Higher Education Institutions (HEIs), when compared to A-level and other student groups with similar qualifications.</a:t>
          </a:r>
        </a:p>
      </dsp:txBody>
      <dsp:txXfrm>
        <a:off x="1834517" y="7509"/>
        <a:ext cx="3148942" cy="1335915"/>
      </dsp:txXfrm>
    </dsp:sp>
    <dsp:sp modelId="{A8FEC832-DD90-409B-8D22-5D9C19062151}">
      <dsp:nvSpPr>
        <dsp:cNvPr id="0" name=""/>
        <dsp:cNvSpPr/>
      </dsp:nvSpPr>
      <dsp:spPr>
        <a:xfrm>
          <a:off x="5532139" y="7509"/>
          <a:ext cx="1335915" cy="1335915"/>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006A48-8E72-4804-A2AD-3F389129A3E0}">
      <dsp:nvSpPr>
        <dsp:cNvPr id="0" name=""/>
        <dsp:cNvSpPr/>
      </dsp:nvSpPr>
      <dsp:spPr>
        <a:xfrm>
          <a:off x="5812681" y="288051"/>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40F0C2-5A12-4B0D-AD74-E87188B2216F}">
      <dsp:nvSpPr>
        <dsp:cNvPr id="0" name=""/>
        <dsp:cNvSpPr/>
      </dsp:nvSpPr>
      <dsp:spPr>
        <a:xfrm>
          <a:off x="7154322" y="7509"/>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en-US" sz="1200" kern="1200">
              <a:latin typeface="Times New Roman" panose="02020603050405020304" pitchFamily="18" charset="0"/>
              <a:cs typeface="Times New Roman" panose="02020603050405020304" pitchFamily="18" charset="0"/>
            </a:rPr>
            <a:t>IB students also were more likely to receive honors degrees or awards, continue to further studies, and be employed in graduate level positions and higher-paid occupations.</a:t>
          </a:r>
        </a:p>
      </dsp:txBody>
      <dsp:txXfrm>
        <a:off x="7154322" y="7509"/>
        <a:ext cx="3148942" cy="1335915"/>
      </dsp:txXfrm>
    </dsp:sp>
    <dsp:sp modelId="{0371623F-7812-4F0F-AF1D-BECE260E60FE}">
      <dsp:nvSpPr>
        <dsp:cNvPr id="0" name=""/>
        <dsp:cNvSpPr/>
      </dsp:nvSpPr>
      <dsp:spPr>
        <a:xfrm>
          <a:off x="212335" y="1893743"/>
          <a:ext cx="1335915" cy="1335915"/>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699C8F-FF8D-4A2E-83A5-AC546E820F6F}">
      <dsp:nvSpPr>
        <dsp:cNvPr id="0" name=""/>
        <dsp:cNvSpPr/>
      </dsp:nvSpPr>
      <dsp:spPr>
        <a:xfrm>
          <a:off x="492877" y="2174285"/>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2526764-DA09-41DD-9962-48C1801EFE9D}">
      <dsp:nvSpPr>
        <dsp:cNvPr id="0" name=""/>
        <dsp:cNvSpPr/>
      </dsp:nvSpPr>
      <dsp:spPr>
        <a:xfrm>
          <a:off x="1834517" y="1893743"/>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en-US" sz="1200" kern="1200">
              <a:latin typeface="Times New Roman" panose="02020603050405020304" pitchFamily="18" charset="0"/>
              <a:cs typeface="Times New Roman" panose="02020603050405020304" pitchFamily="18" charset="0"/>
            </a:rPr>
            <a:t>The Chicago Postsecondary Transition Project has studied the impact of Chicago's IB programs on post-secondary outcomes and experiences of graduates. DP graduates, compared to similar non-DP graduates, were not only more likely to enroll in university, but also more likely to enroll in selective universities, to stay enrolled, and to perform better throughout their studies.</a:t>
          </a:r>
        </a:p>
      </dsp:txBody>
      <dsp:txXfrm>
        <a:off x="1834517" y="1893743"/>
        <a:ext cx="3148942" cy="1335915"/>
      </dsp:txXfrm>
    </dsp:sp>
    <dsp:sp modelId="{748C6511-DADA-4F02-8360-E3E7311F4A3D}">
      <dsp:nvSpPr>
        <dsp:cNvPr id="0" name=""/>
        <dsp:cNvSpPr/>
      </dsp:nvSpPr>
      <dsp:spPr>
        <a:xfrm>
          <a:off x="5532139" y="1893743"/>
          <a:ext cx="1335915" cy="1335915"/>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47445F-9F23-438C-8250-AF41E6546E5C}">
      <dsp:nvSpPr>
        <dsp:cNvPr id="0" name=""/>
        <dsp:cNvSpPr/>
      </dsp:nvSpPr>
      <dsp:spPr>
        <a:xfrm>
          <a:off x="5812681" y="2174285"/>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DA1844-B193-42C9-991F-AE71E0FC1A76}">
      <dsp:nvSpPr>
        <dsp:cNvPr id="0" name=""/>
        <dsp:cNvSpPr/>
      </dsp:nvSpPr>
      <dsp:spPr>
        <a:xfrm>
          <a:off x="7154322" y="1893743"/>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en-US" sz="1200" kern="1200">
              <a:latin typeface="Times New Roman" panose="02020603050405020304" pitchFamily="18" charset="0"/>
              <a:cs typeface="Times New Roman" panose="02020603050405020304" pitchFamily="18" charset="0"/>
            </a:rPr>
            <a:t>The study included 18,075 Chicago Public Schools (CPS) graduates from 12 high schools throughout the city that offered the DP program, mostly serving low income, racially diverse students.</a:t>
          </a:r>
        </a:p>
      </dsp:txBody>
      <dsp:txXfrm>
        <a:off x="7154322" y="1893743"/>
        <a:ext cx="3148942" cy="133591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54ED57-6ED5-4BF3-89D6-A5D400062C57}">
      <dsp:nvSpPr>
        <dsp:cNvPr id="0" name=""/>
        <dsp:cNvSpPr/>
      </dsp:nvSpPr>
      <dsp:spPr>
        <a:xfrm>
          <a:off x="212335" y="1458022"/>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70811F-3803-4173-A956-85ACAF3F1018}">
      <dsp:nvSpPr>
        <dsp:cNvPr id="0" name=""/>
        <dsp:cNvSpPr/>
      </dsp:nvSpPr>
      <dsp:spPr>
        <a:xfrm>
          <a:off x="492877" y="1738564"/>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B1DF71-778F-421D-A5C8-A64E627DA36B}">
      <dsp:nvSpPr>
        <dsp:cNvPr id="0" name=""/>
        <dsp:cNvSpPr/>
      </dsp:nvSpPr>
      <dsp:spPr>
        <a:xfrm>
          <a:off x="1834517" y="145802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i="1" kern="1200">
              <a:latin typeface="Times New Roman" panose="02020603050405020304" pitchFamily="18" charset="0"/>
              <a:cs typeface="Times New Roman" panose="02020603050405020304" pitchFamily="18" charset="0"/>
            </a:rPr>
            <a:t>“It’s the most secure foundation available for successful college graduation.” </a:t>
          </a:r>
        </a:p>
        <a:p>
          <a:pPr marL="0" lvl="0" indent="0" algn="l" defTabSz="889000">
            <a:lnSpc>
              <a:spcPct val="100000"/>
            </a:lnSpc>
            <a:spcBef>
              <a:spcPct val="0"/>
            </a:spcBef>
            <a:spcAft>
              <a:spcPct val="35000"/>
            </a:spcAft>
            <a:buNone/>
          </a:pPr>
          <a:r>
            <a:rPr lang="en-US" sz="2000" i="1" kern="1200">
              <a:latin typeface="Times New Roman" panose="02020603050405020304" pitchFamily="18" charset="0"/>
              <a:cs typeface="Times New Roman" panose="02020603050405020304" pitchFamily="18" charset="0"/>
            </a:rPr>
            <a:t>Jonathan Burdick, Dean of College Admission, University of Rochester, USA </a:t>
          </a:r>
          <a:endParaRPr lang="en-US" sz="2000" kern="1200">
            <a:latin typeface="Times New Roman" panose="02020603050405020304" pitchFamily="18" charset="0"/>
            <a:cs typeface="Times New Roman" panose="02020603050405020304" pitchFamily="18" charset="0"/>
          </a:endParaRPr>
        </a:p>
      </dsp:txBody>
      <dsp:txXfrm>
        <a:off x="1834517" y="1458022"/>
        <a:ext cx="3148942" cy="1335915"/>
      </dsp:txXfrm>
    </dsp:sp>
    <dsp:sp modelId="{0DC13512-926A-4FFD-B67C-E871002834F0}">
      <dsp:nvSpPr>
        <dsp:cNvPr id="0" name=""/>
        <dsp:cNvSpPr/>
      </dsp:nvSpPr>
      <dsp:spPr>
        <a:xfrm>
          <a:off x="5532139" y="1458022"/>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B0B5B0-6093-43C0-B78A-FA52078FFBDF}">
      <dsp:nvSpPr>
        <dsp:cNvPr id="0" name=""/>
        <dsp:cNvSpPr/>
      </dsp:nvSpPr>
      <dsp:spPr>
        <a:xfrm>
          <a:off x="5812681" y="1738564"/>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240AA5-45B6-40AB-8C8F-04D172E15A73}">
      <dsp:nvSpPr>
        <dsp:cNvPr id="0" name=""/>
        <dsp:cNvSpPr/>
      </dsp:nvSpPr>
      <dsp:spPr>
        <a:xfrm>
          <a:off x="7154322" y="145802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i="1" kern="1200">
              <a:latin typeface="Times New Roman" panose="02020603050405020304" pitchFamily="18" charset="0"/>
              <a:cs typeface="Times New Roman" panose="02020603050405020304" pitchFamily="18" charset="0"/>
            </a:rPr>
            <a:t>“This is an invaluable experience for a liberal arts education that emphasizes critical thinking.” </a:t>
          </a:r>
        </a:p>
        <a:p>
          <a:pPr marL="0" lvl="0" indent="0" algn="l" defTabSz="889000">
            <a:lnSpc>
              <a:spcPct val="100000"/>
            </a:lnSpc>
            <a:spcBef>
              <a:spcPct val="0"/>
            </a:spcBef>
            <a:spcAft>
              <a:spcPct val="35000"/>
            </a:spcAft>
            <a:buNone/>
          </a:pPr>
          <a:r>
            <a:rPr lang="en-US" sz="2000" i="1" kern="1200">
              <a:latin typeface="Times New Roman" panose="02020603050405020304" pitchFamily="18" charset="0"/>
              <a:cs typeface="Times New Roman" panose="02020603050405020304" pitchFamily="18" charset="0"/>
            </a:rPr>
            <a:t>Madhavi Menon, Director, Center for Studies in Gender and Sexuality and Professor of English, Ashoka University, India </a:t>
          </a:r>
          <a:endParaRPr lang="en-US" sz="2000" kern="1200">
            <a:latin typeface="Times New Roman" panose="02020603050405020304" pitchFamily="18" charset="0"/>
            <a:cs typeface="Times New Roman" panose="02020603050405020304" pitchFamily="18" charset="0"/>
          </a:endParaRPr>
        </a:p>
      </dsp:txBody>
      <dsp:txXfrm>
        <a:off x="7154322" y="1458022"/>
        <a:ext cx="3148942" cy="133591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7T16:54:22.457"/>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7T17:05:11.691"/>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7T16:23:33.308"/>
    </inkml:context>
    <inkml:brush xml:id="br0">
      <inkml:brushProperty name="width" value="0.1" units="cm"/>
      <inkml:brushProperty name="height" value="0.1" units="cm"/>
      <inkml:brushProperty name="color" value="#FFFFFF"/>
    </inkml:brush>
  </inkml:definitions>
  <inkml:trace contextRef="#ctx0" brushRef="#br0">1 0 128,'0'6'0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E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7CC248-FD93-A442-8A95-EBC9AD08C6CC}" type="datetimeFigureOut">
              <a:rPr lang="en-EG" smtClean="0"/>
              <a:t>31/10/2024</a:t>
            </a:fld>
            <a:endParaRPr lang="en-E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E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E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6F635B-80E7-B84C-8B9B-8593EA920EDA}" type="slidenum">
              <a:rPr lang="en-EG" smtClean="0"/>
              <a:t>‹#›</a:t>
            </a:fld>
            <a:endParaRPr lang="en-EG"/>
          </a:p>
        </p:txBody>
      </p:sp>
    </p:spTree>
    <p:extLst>
      <p:ext uri="{BB962C8B-B14F-4D97-AF65-F5344CB8AC3E}">
        <p14:creationId xmlns:p14="http://schemas.microsoft.com/office/powerpoint/2010/main" val="978297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EG"/>
          </a:p>
        </p:txBody>
      </p:sp>
      <p:sp>
        <p:nvSpPr>
          <p:cNvPr id="4" name="Slide Number Placeholder 3"/>
          <p:cNvSpPr>
            <a:spLocks noGrp="1"/>
          </p:cNvSpPr>
          <p:nvPr>
            <p:ph type="sldNum" sz="quarter" idx="5"/>
          </p:nvPr>
        </p:nvSpPr>
        <p:spPr/>
        <p:txBody>
          <a:bodyPr/>
          <a:lstStyle/>
          <a:p>
            <a:fld id="{B36F635B-80E7-B84C-8B9B-8593EA920EDA}" type="slidenum">
              <a:rPr lang="en-EG" smtClean="0"/>
              <a:t>2</a:t>
            </a:fld>
            <a:endParaRPr lang="en-EG"/>
          </a:p>
        </p:txBody>
      </p:sp>
    </p:spTree>
    <p:extLst>
      <p:ext uri="{BB962C8B-B14F-4D97-AF65-F5344CB8AC3E}">
        <p14:creationId xmlns:p14="http://schemas.microsoft.com/office/powerpoint/2010/main" val="603924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EG"/>
          </a:p>
        </p:txBody>
      </p:sp>
      <p:sp>
        <p:nvSpPr>
          <p:cNvPr id="4" name="Slide Number Placeholder 3"/>
          <p:cNvSpPr>
            <a:spLocks noGrp="1"/>
          </p:cNvSpPr>
          <p:nvPr>
            <p:ph type="sldNum" sz="quarter" idx="5"/>
          </p:nvPr>
        </p:nvSpPr>
        <p:spPr/>
        <p:txBody>
          <a:bodyPr/>
          <a:lstStyle/>
          <a:p>
            <a:fld id="{B36F635B-80E7-B84C-8B9B-8593EA920EDA}" type="slidenum">
              <a:rPr lang="en-EG" smtClean="0"/>
              <a:t>15</a:t>
            </a:fld>
            <a:endParaRPr lang="en-EG"/>
          </a:p>
        </p:txBody>
      </p:sp>
    </p:spTree>
    <p:extLst>
      <p:ext uri="{BB962C8B-B14F-4D97-AF65-F5344CB8AC3E}">
        <p14:creationId xmlns:p14="http://schemas.microsoft.com/office/powerpoint/2010/main" val="2330667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10/31/24</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882908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10/31/24</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17085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10/31/24</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98430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10/31/24</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51018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10/31/24</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968857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10/31/24</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263857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10/31/24</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278011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10/31/24</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0502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10/31/24</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1333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10/31/24</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199417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10/31/24</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417597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10/31/24</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181831379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5" r:id="rId6"/>
    <p:sldLayoutId id="2147483680" r:id="rId7"/>
    <p:sldLayoutId id="2147483681" r:id="rId8"/>
    <p:sldLayoutId id="2147483682" r:id="rId9"/>
    <p:sldLayoutId id="2147483684" r:id="rId10"/>
    <p:sldLayoutId id="2147483683"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player.vimeo.com/video/92725628" TargetMode="External"/><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player.vimeo.com/video/66637103"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hyperlink" Target="https://youtu.be/XCJ9029BFnA?si=40ho6ETlW6i8SnWN" TargetMode="External"/><Relationship Id="rId7" Type="http://schemas.openxmlformats.org/officeDocument/2006/relationships/diagramColors" Target="../diagrams/colors5.xml"/><Relationship Id="rId2" Type="http://schemas.openxmlformats.org/officeDocument/2006/relationships/hyperlink" Target="https://player.vimeo.com/video/64308996" TargetMode="Externa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customXml" Target="../ink/ink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customXml" Target="../ink/ink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customXml" Target="../ink/ink3.xml"/><Relationship Id="rId1" Type="http://schemas.openxmlformats.org/officeDocument/2006/relationships/slideLayout" Target="../slideLayouts/slideLayout2.xml"/><Relationship Id="rId5" Type="http://schemas.openxmlformats.org/officeDocument/2006/relationships/image" Target="../media/image30.sv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hyperlink" Target="https://vimeo.com/329993485" TargetMode="External"/><Relationship Id="rId7" Type="http://schemas.openxmlformats.org/officeDocument/2006/relationships/diagramColors" Target="../diagrams/colors10.xml"/><Relationship Id="rId2" Type="http://schemas.openxmlformats.org/officeDocument/2006/relationships/hyperlink" Target="https://youtu.be/UYi_Jy-9_4M" TargetMode="Externa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26.xml.rels><?xml version="1.0" encoding="UTF-8" standalone="yes"?>
<Relationships xmlns="http://schemas.openxmlformats.org/package/2006/relationships"><Relationship Id="rId3" Type="http://schemas.openxmlformats.org/officeDocument/2006/relationships/hyperlink" Target="https://www.ibo.org/programmes/diploma-programme/" TargetMode="External"/><Relationship Id="rId2" Type="http://schemas.openxmlformats.org/officeDocument/2006/relationships/hyperlink" Target="https://www.ibo.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ulticolored smoke gradient">
            <a:extLst>
              <a:ext uri="{FF2B5EF4-FFF2-40B4-BE49-F238E27FC236}">
                <a16:creationId xmlns:a16="http://schemas.microsoft.com/office/drawing/2014/main" id="{7D776CE7-F857-1603-B849-5C67EBB6BE5F}"/>
              </a:ext>
            </a:extLst>
          </p:cNvPr>
          <p:cNvPicPr>
            <a:picLocks noChangeAspect="1"/>
          </p:cNvPicPr>
          <p:nvPr/>
        </p:nvPicPr>
        <p:blipFill>
          <a:blip r:embed="rId2">
            <a:alphaModFix/>
          </a:blip>
          <a:srcRect t="7706" r="-1" b="8002"/>
          <a:stretch/>
        </p:blipFill>
        <p:spPr>
          <a:xfrm>
            <a:off x="20" y="10"/>
            <a:ext cx="12188930" cy="6857990"/>
          </a:xfrm>
          <a:prstGeom prst="rect">
            <a:avLst/>
          </a:prstGeom>
        </p:spPr>
      </p:pic>
      <p:sp>
        <p:nvSpPr>
          <p:cNvPr id="16" name="Rectangle 15">
            <a:extLst>
              <a:ext uri="{FF2B5EF4-FFF2-40B4-BE49-F238E27FC236}">
                <a16:creationId xmlns:a16="http://schemas.microsoft.com/office/drawing/2014/main" id="{8F51725E-A483-43B2-A6F2-C44F502FE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37549"/>
            <a:ext cx="12191999" cy="5058137"/>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DA301C-B3CE-C1EA-F255-3389F069A2C7}"/>
              </a:ext>
            </a:extLst>
          </p:cNvPr>
          <p:cNvSpPr>
            <a:spLocks noGrp="1"/>
          </p:cNvSpPr>
          <p:nvPr>
            <p:ph type="ctrTitle"/>
          </p:nvPr>
        </p:nvSpPr>
        <p:spPr>
          <a:xfrm>
            <a:off x="1524000" y="1122363"/>
            <a:ext cx="9144000" cy="3063240"/>
          </a:xfrm>
        </p:spPr>
        <p:txBody>
          <a:bodyPr>
            <a:normAutofit/>
          </a:bodyPr>
          <a:lstStyle/>
          <a:p>
            <a:pPr algn="ctr">
              <a:lnSpc>
                <a:spcPct val="90000"/>
              </a:lnSpc>
            </a:pPr>
            <a:br>
              <a:rPr lang="en-EG" sz="5100">
                <a:solidFill>
                  <a:schemeClr val="bg1"/>
                </a:solidFill>
              </a:rPr>
            </a:br>
            <a:br>
              <a:rPr lang="en-EG" sz="5100">
                <a:solidFill>
                  <a:schemeClr val="bg1"/>
                </a:solidFill>
              </a:rPr>
            </a:br>
            <a:r>
              <a:rPr lang="en-EG" sz="5100">
                <a:solidFill>
                  <a:schemeClr val="bg1"/>
                </a:solidFill>
                <a:latin typeface="Times New Roman" panose="02020603050405020304" pitchFamily="18" charset="0"/>
                <a:cs typeface="Times New Roman" panose="02020603050405020304" pitchFamily="18" charset="0"/>
              </a:rPr>
              <a:t>The International </a:t>
            </a:r>
            <a:r>
              <a:rPr lang="en-US" sz="5100" i="0" u="none" strike="noStrike">
                <a:solidFill>
                  <a:schemeClr val="bg1"/>
                </a:solidFill>
                <a:effectLst/>
                <a:latin typeface="Times New Roman" panose="02020603050405020304" pitchFamily="18" charset="0"/>
                <a:cs typeface="Times New Roman" panose="02020603050405020304" pitchFamily="18" charset="0"/>
              </a:rPr>
              <a:t>Baccalaureate</a:t>
            </a:r>
            <a:br>
              <a:rPr lang="en-US" sz="5100" i="0" u="none" strike="noStrike">
                <a:solidFill>
                  <a:schemeClr val="bg1"/>
                </a:solidFill>
                <a:effectLst/>
                <a:latin typeface="Times New Roman" panose="02020603050405020304" pitchFamily="18" charset="0"/>
                <a:cs typeface="Times New Roman" panose="02020603050405020304" pitchFamily="18" charset="0"/>
              </a:rPr>
            </a:br>
            <a:endParaRPr lang="en-EG" sz="5100">
              <a:solidFill>
                <a:schemeClr val="bg1"/>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C47ECD6-5C62-98E6-39CA-B1E709113FA6}"/>
              </a:ext>
            </a:extLst>
          </p:cNvPr>
          <p:cNvSpPr>
            <a:spLocks noGrp="1"/>
          </p:cNvSpPr>
          <p:nvPr>
            <p:ph type="subTitle" idx="1"/>
          </p:nvPr>
        </p:nvSpPr>
        <p:spPr>
          <a:xfrm>
            <a:off x="1527048" y="4599432"/>
            <a:ext cx="9144000" cy="1536192"/>
          </a:xfrm>
        </p:spPr>
        <p:txBody>
          <a:bodyPr>
            <a:normAutofit/>
          </a:bodyPr>
          <a:lstStyle/>
          <a:p>
            <a:pPr algn="ctr"/>
            <a:r>
              <a:rPr lang="en-EG" sz="3200">
                <a:solidFill>
                  <a:schemeClr val="bg1"/>
                </a:solidFill>
                <a:latin typeface="Times New Roman" panose="02020603050405020304" pitchFamily="18" charset="0"/>
                <a:cs typeface="Times New Roman" panose="02020603050405020304" pitchFamily="18" charset="0"/>
              </a:rPr>
              <a:t>The Diploma Program</a:t>
            </a:r>
          </a:p>
        </p:txBody>
      </p:sp>
      <p:sp>
        <p:nvSpPr>
          <p:cNvPr id="18" name="Rectangle 6">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text on a black background&#10;&#10;Description automatically generated">
            <a:extLst>
              <a:ext uri="{FF2B5EF4-FFF2-40B4-BE49-F238E27FC236}">
                <a16:creationId xmlns:a16="http://schemas.microsoft.com/office/drawing/2014/main" id="{06532398-116A-B7EB-08D8-17AE664F6E35}"/>
              </a:ext>
            </a:extLst>
          </p:cNvPr>
          <p:cNvPicPr>
            <a:picLocks noChangeAspect="1"/>
          </p:cNvPicPr>
          <p:nvPr/>
        </p:nvPicPr>
        <p:blipFill>
          <a:blip r:embed="rId3"/>
          <a:stretch>
            <a:fillRect/>
          </a:stretch>
        </p:blipFill>
        <p:spPr>
          <a:xfrm>
            <a:off x="4832889" y="230758"/>
            <a:ext cx="2526221" cy="1263111"/>
          </a:xfrm>
          <a:prstGeom prst="rect">
            <a:avLst/>
          </a:prstGeom>
        </p:spPr>
      </p:pic>
    </p:spTree>
    <p:extLst>
      <p:ext uri="{BB962C8B-B14F-4D97-AF65-F5344CB8AC3E}">
        <p14:creationId xmlns:p14="http://schemas.microsoft.com/office/powerpoint/2010/main" val="3896958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47B6BBF-09F2-4A29-AE4E-3771E2924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C4F534-3A47-9A2B-1E42-FFB89C741322}"/>
              </a:ext>
            </a:extLst>
          </p:cNvPr>
          <p:cNvSpPr>
            <a:spLocks noGrp="1"/>
          </p:cNvSpPr>
          <p:nvPr>
            <p:ph type="title"/>
          </p:nvPr>
        </p:nvSpPr>
        <p:spPr>
          <a:xfrm>
            <a:off x="635000" y="634029"/>
            <a:ext cx="10921640" cy="1314698"/>
          </a:xfrm>
        </p:spPr>
        <p:txBody>
          <a:bodyPr anchor="ctr">
            <a:normAutofit/>
          </a:bodyPr>
          <a:lstStyle/>
          <a:p>
            <a:pPr algn="ctr">
              <a:lnSpc>
                <a:spcPct val="90000"/>
              </a:lnSpc>
            </a:pPr>
            <a:r>
              <a:rPr lang="en-EG" sz="4000">
                <a:latin typeface="Times New Roman" panose="02020603050405020304" pitchFamily="18" charset="0"/>
                <a:cs typeface="Times New Roman" panose="02020603050405020304" pitchFamily="18" charset="0"/>
              </a:rPr>
              <a:t>What is IB Education?</a:t>
            </a:r>
            <a:br>
              <a:rPr lang="en-EG" sz="4000">
                <a:latin typeface="Times New Roman" panose="02020603050405020304" pitchFamily="18" charset="0"/>
                <a:cs typeface="Times New Roman" panose="02020603050405020304" pitchFamily="18" charset="0"/>
              </a:rPr>
            </a:br>
            <a:r>
              <a:rPr lang="en-US" sz="1400">
                <a:latin typeface="Times New Roman" panose="02020603050405020304" pitchFamily="18" charset="0"/>
                <a:cs typeface="Times New Roman" panose="02020603050405020304" pitchFamily="18" charset="0"/>
                <a:hlinkClick r:id="rId3"/>
              </a:rPr>
              <a:t>https://player.vimeo.com/video/92725628</a:t>
            </a:r>
            <a:endParaRPr lang="en-EG" sz="1400">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48305" y="2241737"/>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rgbClr val="E729A7"/>
          </a:solidFill>
          <a:ln w="34925">
            <a:solidFill>
              <a:srgbClr val="E72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22A13AF-AB70-CC04-213A-0DA2C2F043D1}"/>
              </a:ext>
            </a:extLst>
          </p:cNvPr>
          <p:cNvGraphicFramePr>
            <a:graphicFrameLocks noGrp="1"/>
          </p:cNvGraphicFramePr>
          <p:nvPr>
            <p:ph idx="1"/>
            <p:extLst>
              <p:ext uri="{D42A27DB-BD31-4B8C-83A1-F6EECF244321}">
                <p14:modId xmlns:p14="http://schemas.microsoft.com/office/powerpoint/2010/main" val="918992761"/>
              </p:ext>
            </p:extLst>
          </p:nvPr>
        </p:nvGraphicFramePr>
        <p:xfrm>
          <a:off x="632647" y="2805098"/>
          <a:ext cx="10915869" cy="34789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42609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3DAA0EF-336D-4CDC-A9A2-8460363E27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FD079A19-B31E-4129-A464-7547FF05A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90556" cy="6858000"/>
          </a:xfrm>
          <a:custGeom>
            <a:avLst/>
            <a:gdLst>
              <a:gd name="connsiteX0" fmla="*/ 0 w 4090556"/>
              <a:gd name="connsiteY0" fmla="*/ 0 h 6858000"/>
              <a:gd name="connsiteX1" fmla="*/ 4077555 w 4090556"/>
              <a:gd name="connsiteY1" fmla="*/ 0 h 6858000"/>
              <a:gd name="connsiteX2" fmla="*/ 4077574 w 4090556"/>
              <a:gd name="connsiteY2" fmla="*/ 720 h 6858000"/>
              <a:gd name="connsiteX3" fmla="*/ 4075790 w 4090556"/>
              <a:gd name="connsiteY3" fmla="*/ 575485 h 6858000"/>
              <a:gd name="connsiteX4" fmla="*/ 4076555 w 4090556"/>
              <a:gd name="connsiteY4" fmla="*/ 932245 h 6858000"/>
              <a:gd name="connsiteX5" fmla="*/ 4076555 w 4090556"/>
              <a:gd name="connsiteY5" fmla="*/ 1286711 h 6858000"/>
              <a:gd name="connsiteX6" fmla="*/ 4082288 w 4090556"/>
              <a:gd name="connsiteY6" fmla="*/ 1595180 h 6858000"/>
              <a:gd name="connsiteX7" fmla="*/ 4078211 w 4090556"/>
              <a:gd name="connsiteY7" fmla="*/ 2133123 h 6858000"/>
              <a:gd name="connsiteX8" fmla="*/ 4071968 w 4090556"/>
              <a:gd name="connsiteY8" fmla="*/ 2946025 h 6858000"/>
              <a:gd name="connsiteX9" fmla="*/ 4068401 w 4090556"/>
              <a:gd name="connsiteY9" fmla="*/ 3502061 h 6858000"/>
              <a:gd name="connsiteX10" fmla="*/ 4087513 w 4090556"/>
              <a:gd name="connsiteY10" fmla="*/ 4076061 h 6858000"/>
              <a:gd name="connsiteX11" fmla="*/ 4076938 w 4090556"/>
              <a:gd name="connsiteY11" fmla="*/ 4442632 h 6858000"/>
              <a:gd name="connsiteX12" fmla="*/ 4071459 w 4090556"/>
              <a:gd name="connsiteY12" fmla="*/ 4827550 h 6858000"/>
              <a:gd name="connsiteX13" fmla="*/ 4071459 w 4090556"/>
              <a:gd name="connsiteY13" fmla="*/ 5019945 h 6858000"/>
              <a:gd name="connsiteX14" fmla="*/ 4084200 w 4090556"/>
              <a:gd name="connsiteY14" fmla="*/ 5490104 h 6858000"/>
              <a:gd name="connsiteX15" fmla="*/ 4077446 w 4090556"/>
              <a:gd name="connsiteY15" fmla="*/ 5844569 h 6858000"/>
              <a:gd name="connsiteX16" fmla="*/ 4082544 w 4090556"/>
              <a:gd name="connsiteY16" fmla="*/ 6260195 h 6858000"/>
              <a:gd name="connsiteX17" fmla="*/ 4086110 w 4090556"/>
              <a:gd name="connsiteY17" fmla="*/ 6706145 h 6858000"/>
              <a:gd name="connsiteX18" fmla="*/ 4086135 w 4090556"/>
              <a:gd name="connsiteY18" fmla="*/ 6794562 h 6858000"/>
              <a:gd name="connsiteX19" fmla="*/ 4080334 w 4090556"/>
              <a:gd name="connsiteY19" fmla="*/ 6858000 h 6858000"/>
              <a:gd name="connsiteX20" fmla="*/ 0 w 4090556"/>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90556" h="6858000">
                <a:moveTo>
                  <a:pt x="0" y="0"/>
                </a:moveTo>
                <a:lnTo>
                  <a:pt x="4077555" y="0"/>
                </a:lnTo>
                <a:lnTo>
                  <a:pt x="4077574" y="720"/>
                </a:lnTo>
                <a:cubicBezTo>
                  <a:pt x="4079358" y="192351"/>
                  <a:pt x="4064960" y="384364"/>
                  <a:pt x="4075790" y="575485"/>
                </a:cubicBezTo>
                <a:cubicBezTo>
                  <a:pt x="4082544" y="694108"/>
                  <a:pt x="4081269" y="814132"/>
                  <a:pt x="4076555" y="932245"/>
                </a:cubicBezTo>
                <a:cubicBezTo>
                  <a:pt x="4071840" y="1050357"/>
                  <a:pt x="4065470" y="1168597"/>
                  <a:pt x="4076555" y="1286711"/>
                </a:cubicBezTo>
                <a:cubicBezTo>
                  <a:pt x="4084710" y="1389317"/>
                  <a:pt x="4086621" y="1492332"/>
                  <a:pt x="4082288" y="1595180"/>
                </a:cubicBezTo>
                <a:cubicBezTo>
                  <a:pt x="4077319" y="1774452"/>
                  <a:pt x="4067637" y="1953851"/>
                  <a:pt x="4078211" y="2133123"/>
                </a:cubicBezTo>
                <a:cubicBezTo>
                  <a:pt x="4094393" y="2404260"/>
                  <a:pt x="4084710" y="2675143"/>
                  <a:pt x="4071968" y="2946025"/>
                </a:cubicBezTo>
                <a:cubicBezTo>
                  <a:pt x="4063049" y="3131413"/>
                  <a:pt x="4055659" y="3316673"/>
                  <a:pt x="4068401" y="3502061"/>
                </a:cubicBezTo>
                <a:cubicBezTo>
                  <a:pt x="4081396" y="3693182"/>
                  <a:pt x="4097323" y="3884176"/>
                  <a:pt x="4087513" y="4076061"/>
                </a:cubicBezTo>
                <a:cubicBezTo>
                  <a:pt x="4081142" y="4198251"/>
                  <a:pt x="4069037" y="4320315"/>
                  <a:pt x="4076938" y="4442632"/>
                </a:cubicBezTo>
                <a:cubicBezTo>
                  <a:pt x="4083270" y="4570925"/>
                  <a:pt x="4081435" y="4699486"/>
                  <a:pt x="4071459" y="4827550"/>
                </a:cubicBezTo>
                <a:cubicBezTo>
                  <a:pt x="4065725" y="4891550"/>
                  <a:pt x="4065725" y="4955945"/>
                  <a:pt x="4071459" y="5019945"/>
                </a:cubicBezTo>
                <a:cubicBezTo>
                  <a:pt x="4087742" y="5176105"/>
                  <a:pt x="4091997" y="5333296"/>
                  <a:pt x="4084200" y="5490104"/>
                </a:cubicBezTo>
                <a:cubicBezTo>
                  <a:pt x="4079740" y="5608217"/>
                  <a:pt x="4071968" y="5726202"/>
                  <a:pt x="4077446" y="5844569"/>
                </a:cubicBezTo>
                <a:cubicBezTo>
                  <a:pt x="4083944" y="5983069"/>
                  <a:pt x="4088914" y="6121696"/>
                  <a:pt x="4082544" y="6260195"/>
                </a:cubicBezTo>
                <a:cubicBezTo>
                  <a:pt x="4075841" y="6408803"/>
                  <a:pt x="4077026" y="6557662"/>
                  <a:pt x="4086110" y="6706145"/>
                </a:cubicBezTo>
                <a:cubicBezTo>
                  <a:pt x="4087467" y="6735616"/>
                  <a:pt x="4087474" y="6765120"/>
                  <a:pt x="4086135" y="6794562"/>
                </a:cubicBezTo>
                <a:lnTo>
                  <a:pt x="4080334" y="6858000"/>
                </a:lnTo>
                <a:lnTo>
                  <a:pt x="0" y="6858000"/>
                </a:lnTo>
                <a:close/>
              </a:path>
            </a:pathLst>
          </a:custGeom>
          <a:solidFill>
            <a:srgbClr val="E729A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D88A567-3D1B-B0BF-6B7D-057E56CE2FB1}"/>
              </a:ext>
            </a:extLst>
          </p:cNvPr>
          <p:cNvSpPr>
            <a:spLocks noGrp="1"/>
          </p:cNvSpPr>
          <p:nvPr>
            <p:ph type="title"/>
          </p:nvPr>
        </p:nvSpPr>
        <p:spPr>
          <a:xfrm>
            <a:off x="635001" y="640823"/>
            <a:ext cx="3103194" cy="5583148"/>
          </a:xfrm>
        </p:spPr>
        <p:txBody>
          <a:bodyPr anchor="ctr">
            <a:normAutofit/>
          </a:bodyPr>
          <a:lstStyle/>
          <a:p>
            <a:r>
              <a:rPr lang="en-US">
                <a:solidFill>
                  <a:schemeClr val="bg1"/>
                </a:solidFill>
                <a:effectLst/>
                <a:latin typeface="Times New Roman" panose="02020603050405020304" pitchFamily="18" charset="0"/>
                <a:cs typeface="Times New Roman" panose="02020603050405020304" pitchFamily="18" charset="0"/>
              </a:rPr>
              <a:t>IB Mission Statement</a:t>
            </a:r>
            <a:br>
              <a:rPr lang="en-US">
                <a:solidFill>
                  <a:schemeClr val="bg1"/>
                </a:solidFill>
                <a:effectLst/>
                <a:latin typeface="Times New Roman" panose="02020603050405020304" pitchFamily="18" charset="0"/>
                <a:cs typeface="Times New Roman" panose="02020603050405020304" pitchFamily="18" charset="0"/>
              </a:rPr>
            </a:br>
            <a:endParaRPr lang="en-EG">
              <a:solidFill>
                <a:schemeClr val="bg1"/>
              </a:solidFill>
              <a:latin typeface="Times New Roman" panose="02020603050405020304" pitchFamily="18" charset="0"/>
              <a:cs typeface="Times New Roman" panose="02020603050405020304" pitchFamily="18" charset="0"/>
            </a:endParaRPr>
          </a:p>
        </p:txBody>
      </p:sp>
      <p:graphicFrame>
        <p:nvGraphicFramePr>
          <p:cNvPr id="5" name="Content Placeholder 2">
            <a:extLst>
              <a:ext uri="{FF2B5EF4-FFF2-40B4-BE49-F238E27FC236}">
                <a16:creationId xmlns:a16="http://schemas.microsoft.com/office/drawing/2014/main" id="{B3F9978E-84A4-60A8-B0CD-9B495B4D2725}"/>
              </a:ext>
            </a:extLst>
          </p:cNvPr>
          <p:cNvGraphicFramePr>
            <a:graphicFrameLocks noGrp="1"/>
          </p:cNvGraphicFramePr>
          <p:nvPr>
            <p:ph idx="1"/>
            <p:extLst>
              <p:ext uri="{D42A27DB-BD31-4B8C-83A1-F6EECF244321}">
                <p14:modId xmlns:p14="http://schemas.microsoft.com/office/powerpoint/2010/main" val="2380659185"/>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8959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4" name="Rectangle 23">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range skies">
            <a:extLst>
              <a:ext uri="{FF2B5EF4-FFF2-40B4-BE49-F238E27FC236}">
                <a16:creationId xmlns:a16="http://schemas.microsoft.com/office/drawing/2014/main" id="{403679D9-80D5-389E-F575-9591D06D7E3C}"/>
              </a:ext>
            </a:extLst>
          </p:cNvPr>
          <p:cNvPicPr>
            <a:picLocks noChangeAspect="1"/>
          </p:cNvPicPr>
          <p:nvPr/>
        </p:nvPicPr>
        <p:blipFill>
          <a:blip r:embed="rId2">
            <a:alphaModFix/>
          </a:blip>
          <a:srcRect t="12269" r="-1" b="20146"/>
          <a:stretch/>
        </p:blipFill>
        <p:spPr>
          <a:xfrm>
            <a:off x="20" y="10"/>
            <a:ext cx="12188930" cy="6857990"/>
          </a:xfrm>
          <a:prstGeom prst="rect">
            <a:avLst/>
          </a:prstGeom>
        </p:spPr>
      </p:pic>
      <p:sp>
        <p:nvSpPr>
          <p:cNvPr id="25" name="Rectangle 24">
            <a:extLst>
              <a:ext uri="{FF2B5EF4-FFF2-40B4-BE49-F238E27FC236}">
                <a16:creationId xmlns:a16="http://schemas.microsoft.com/office/drawing/2014/main" id="{8F51725E-A483-43B2-A6F2-C44F502FE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37549"/>
            <a:ext cx="12191999" cy="5058137"/>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2B42D6-B22E-1FA9-E733-44C2A12B1061}"/>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lnSpc>
                <a:spcPct val="90000"/>
              </a:lnSpc>
            </a:pPr>
            <a:r>
              <a:rPr lang="en-US" sz="10000">
                <a:solidFill>
                  <a:schemeClr val="bg1"/>
                </a:solidFill>
                <a:latin typeface="Times New Roman" panose="02020603050405020304" pitchFamily="18" charset="0"/>
                <a:cs typeface="Times New Roman" panose="02020603050405020304" pitchFamily="18" charset="0"/>
              </a:rPr>
              <a:t>Why is IB Different?</a:t>
            </a:r>
          </a:p>
        </p:txBody>
      </p:sp>
      <p:sp>
        <p:nvSpPr>
          <p:cNvPr id="22" name="Rectangle 6">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9028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76E5F-A2AB-80FD-7BE8-B9576A5ABC47}"/>
              </a:ext>
            </a:extLst>
          </p:cNvPr>
          <p:cNvSpPr>
            <a:spLocks noGrp="1"/>
          </p:cNvSpPr>
          <p:nvPr>
            <p:ph type="title"/>
          </p:nvPr>
        </p:nvSpPr>
        <p:spPr>
          <a:xfrm>
            <a:off x="5297593" y="626364"/>
            <a:ext cx="6251110" cy="1783080"/>
          </a:xfrm>
        </p:spPr>
        <p:txBody>
          <a:bodyPr anchor="b">
            <a:normAutofit/>
          </a:bodyPr>
          <a:lstStyle/>
          <a:p>
            <a:pPr>
              <a:lnSpc>
                <a:spcPct val="90000"/>
              </a:lnSpc>
            </a:pPr>
            <a:br>
              <a:rPr lang="en-US" sz="3400" b="1">
                <a:latin typeface="Times New Roman" panose="02020603050405020304" pitchFamily="18" charset="0"/>
                <a:cs typeface="Times New Roman" panose="02020603050405020304" pitchFamily="18" charset="0"/>
              </a:rPr>
            </a:br>
            <a:r>
              <a:rPr lang="en-EG" sz="3400" b="1">
                <a:latin typeface="Times New Roman" panose="02020603050405020304" pitchFamily="18" charset="0"/>
                <a:cs typeface="Times New Roman" panose="02020603050405020304" pitchFamily="18" charset="0"/>
              </a:rPr>
              <a:t>1. International Mindedness</a:t>
            </a:r>
            <a:br>
              <a:rPr lang="en-EG" sz="3400" b="1">
                <a:latin typeface="Times New Roman" panose="02020603050405020304" pitchFamily="18" charset="0"/>
                <a:cs typeface="Times New Roman" panose="02020603050405020304" pitchFamily="18" charset="0"/>
              </a:rPr>
            </a:br>
            <a:endParaRPr lang="en-US" sz="3400"/>
          </a:p>
        </p:txBody>
      </p:sp>
      <p:sp>
        <p:nvSpPr>
          <p:cNvPr id="11"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E729A7"/>
          </a:solidFill>
          <a:ln w="38100" cap="rnd">
            <a:solidFill>
              <a:srgbClr val="E72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9588F57-E677-CEFE-1D59-BC74D40440D4}"/>
              </a:ext>
            </a:extLst>
          </p:cNvPr>
          <p:cNvSpPr>
            <a:spLocks noGrp="1"/>
          </p:cNvSpPr>
          <p:nvPr>
            <p:ph idx="1"/>
          </p:nvPr>
        </p:nvSpPr>
        <p:spPr>
          <a:xfrm>
            <a:off x="5297762" y="2706624"/>
            <a:ext cx="6251110" cy="3483864"/>
          </a:xfrm>
        </p:spPr>
        <p:txBody>
          <a:bodyPr vert="horz" lIns="91440" tIns="45720" rIns="91440" bIns="45720" rtlCol="0" anchor="t">
            <a:normAutofit/>
          </a:bodyPr>
          <a:lstStyle/>
          <a:p>
            <a:pPr>
              <a:lnSpc>
                <a:spcPct val="100000"/>
              </a:lnSpc>
            </a:pPr>
            <a:r>
              <a:rPr lang="en-US" sz="2000" dirty="0">
                <a:effectLst/>
                <a:latin typeface="Times New Roman"/>
                <a:cs typeface="Times New Roman"/>
              </a:rPr>
              <a:t>The aim of all IB </a:t>
            </a:r>
            <a:r>
              <a:rPr lang="en-US" sz="2000" dirty="0">
                <a:latin typeface="Times New Roman"/>
                <a:cs typeface="Times New Roman"/>
              </a:rPr>
              <a:t>programs</a:t>
            </a:r>
            <a:r>
              <a:rPr lang="en-US" sz="2000" dirty="0">
                <a:effectLst/>
                <a:latin typeface="Times New Roman"/>
                <a:cs typeface="Times New Roman"/>
              </a:rPr>
              <a:t> is to develop internationally minded people who recognize their common humanity and shared guardianship of the planet. Central to this aim is international-mindedness. </a:t>
            </a:r>
          </a:p>
          <a:p>
            <a:pPr>
              <a:lnSpc>
                <a:spcPct val="100000"/>
              </a:lnSpc>
            </a:pPr>
            <a:r>
              <a:rPr lang="en-US" sz="2000" dirty="0">
                <a:effectLst/>
                <a:latin typeface="Times New Roman"/>
                <a:cs typeface="Times New Roman"/>
              </a:rPr>
              <a:t>International-mindedness is a multi-faceted and complex concept that captures a way of thinking, being and acting that is characterized by an openness to the world and a recognition of our deep interconnectedness to others.</a:t>
            </a:r>
            <a:endParaRPr lang="en-US" sz="2000">
              <a:latin typeface="Times New Roman"/>
              <a:cs typeface="Times New Roman"/>
            </a:endParaRPr>
          </a:p>
        </p:txBody>
      </p:sp>
      <p:pic>
        <p:nvPicPr>
          <p:cNvPr id="5" name="Picture 4" descr="Orange skies">
            <a:extLst>
              <a:ext uri="{FF2B5EF4-FFF2-40B4-BE49-F238E27FC236}">
                <a16:creationId xmlns:a16="http://schemas.microsoft.com/office/drawing/2014/main" id="{A731D78D-B673-BBBD-5551-8638DB0A68FA}"/>
              </a:ext>
            </a:extLst>
          </p:cNvPr>
          <p:cNvPicPr>
            <a:picLocks noChangeAspect="1"/>
          </p:cNvPicPr>
          <p:nvPr/>
        </p:nvPicPr>
        <p:blipFill>
          <a:blip r:embed="rId2"/>
          <a:srcRect l="13608" r="29857" b="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2171475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BCB9E0F-80B4-4BE1-A13D-A796E81860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882F09-C2A2-E831-681E-1CB9BC60D0B8}"/>
              </a:ext>
            </a:extLst>
          </p:cNvPr>
          <p:cNvSpPr>
            <a:spLocks noGrp="1"/>
          </p:cNvSpPr>
          <p:nvPr>
            <p:ph type="title"/>
          </p:nvPr>
        </p:nvSpPr>
        <p:spPr>
          <a:xfrm>
            <a:off x="572493" y="238539"/>
            <a:ext cx="11047013" cy="1434415"/>
          </a:xfrm>
        </p:spPr>
        <p:txBody>
          <a:bodyPr anchor="b">
            <a:normAutofit/>
          </a:bodyPr>
          <a:lstStyle/>
          <a:p>
            <a:pPr algn="ctr"/>
            <a:r>
              <a:rPr lang="en-EG" sz="7200" b="1">
                <a:latin typeface="Times New Roman" panose="02020603050405020304" pitchFamily="18" charset="0"/>
                <a:cs typeface="Times New Roman" panose="02020603050405020304" pitchFamily="18" charset="0"/>
              </a:rPr>
              <a:t>2. IB Learner Profile</a:t>
            </a:r>
            <a:br>
              <a:rPr lang="en-EG" sz="7200" b="1">
                <a:latin typeface="Times New Roman" panose="02020603050405020304" pitchFamily="18" charset="0"/>
                <a:cs typeface="Times New Roman" panose="02020603050405020304" pitchFamily="18" charset="0"/>
              </a:rPr>
            </a:br>
            <a:r>
              <a:rPr lang="en-US" sz="1300" b="1">
                <a:latin typeface="Times New Roman" panose="02020603050405020304" pitchFamily="18" charset="0"/>
                <a:cs typeface="Times New Roman" panose="02020603050405020304" pitchFamily="18" charset="0"/>
                <a:hlinkClick r:id="rId2"/>
              </a:rPr>
              <a:t>https://player.vimeo.com/video/66637103</a:t>
            </a:r>
            <a:endParaRPr lang="en-EG" sz="1300" b="1">
              <a:latin typeface="Times New Roman" panose="02020603050405020304" pitchFamily="18" charset="0"/>
              <a:cs typeface="Times New Roman" panose="02020603050405020304" pitchFamily="18" charset="0"/>
            </a:endParaRPr>
          </a:p>
        </p:txBody>
      </p:sp>
      <p:sp>
        <p:nvSpPr>
          <p:cNvPr id="19"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4"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E729A7"/>
          </a:solidFill>
          <a:ln w="38100" cap="rnd">
            <a:solidFill>
              <a:srgbClr val="E72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8AC48D1-F036-2321-3914-98076275298F}"/>
              </a:ext>
            </a:extLst>
          </p:cNvPr>
          <p:cNvSpPr>
            <a:spLocks noGrp="1"/>
          </p:cNvSpPr>
          <p:nvPr>
            <p:ph idx="1"/>
          </p:nvPr>
        </p:nvSpPr>
        <p:spPr>
          <a:xfrm>
            <a:off x="4905955" y="2071316"/>
            <a:ext cx="6713552" cy="4096511"/>
          </a:xfrm>
        </p:spPr>
        <p:txBody>
          <a:bodyPr anchor="t">
            <a:normAutofit fontScale="92500" lnSpcReduction="10000"/>
          </a:bodyPr>
          <a:lstStyle/>
          <a:p>
            <a:pPr marL="0" indent="0">
              <a:lnSpc>
                <a:spcPct val="100000"/>
              </a:lnSpc>
              <a:buNone/>
            </a:pPr>
            <a:r>
              <a:rPr lang="en-US" sz="2000">
                <a:effectLst/>
                <a:latin typeface="Times New Roman" panose="02020603050405020304" pitchFamily="18" charset="0"/>
                <a:cs typeface="Times New Roman" panose="02020603050405020304" pitchFamily="18" charset="0"/>
              </a:rPr>
              <a:t>The IB learner profile places the student at the center of an IB education. </a:t>
            </a:r>
            <a:endParaRPr lang="en-US"/>
          </a:p>
          <a:p>
            <a:pPr marL="0" indent="0">
              <a:lnSpc>
                <a:spcPct val="100000"/>
              </a:lnSpc>
              <a:buNone/>
            </a:pPr>
            <a:r>
              <a:rPr lang="en-US" sz="2000" dirty="0">
                <a:effectLst/>
                <a:latin typeface="Times New Roman"/>
                <a:cs typeface="Times New Roman"/>
              </a:rPr>
              <a:t>The 10 attributes reflect the holistic nature of an IB education. </a:t>
            </a:r>
          </a:p>
          <a:p>
            <a:pPr marL="0" indent="0">
              <a:lnSpc>
                <a:spcPct val="100000"/>
              </a:lnSpc>
              <a:buNone/>
            </a:pPr>
            <a:endParaRPr lang="en-US" sz="2000" dirty="0">
              <a:latin typeface="Times New Roman"/>
              <a:cs typeface="Times New Roman"/>
            </a:endParaRPr>
          </a:p>
          <a:p>
            <a:pPr marL="514350" indent="-514350">
              <a:lnSpc>
                <a:spcPct val="100000"/>
              </a:lnSpc>
              <a:spcBef>
                <a:spcPts val="0"/>
              </a:spcBef>
              <a:buFont typeface="+mj-lt"/>
              <a:buAutoNum type="arabicPeriod"/>
            </a:pPr>
            <a:r>
              <a:rPr lang="en-US" sz="2000" b="0" i="0" u="none" strike="noStrike" dirty="0">
                <a:effectLst/>
                <a:latin typeface="Times New Roman"/>
                <a:cs typeface="Times New Roman"/>
              </a:rPr>
              <a:t>Inquirers</a:t>
            </a:r>
          </a:p>
          <a:p>
            <a:pPr marL="514350" indent="-514350">
              <a:lnSpc>
                <a:spcPct val="100000"/>
              </a:lnSpc>
              <a:spcBef>
                <a:spcPts val="0"/>
              </a:spcBef>
              <a:buFont typeface="+mj-lt"/>
              <a:buAutoNum type="arabicPeriod"/>
            </a:pPr>
            <a:r>
              <a:rPr lang="en-US" sz="2000" b="0" i="0" u="none" strike="noStrike" dirty="0">
                <a:effectLst/>
                <a:latin typeface="Times New Roman"/>
                <a:cs typeface="Times New Roman"/>
              </a:rPr>
              <a:t>Knowledgeable</a:t>
            </a:r>
          </a:p>
          <a:p>
            <a:pPr marL="514350" indent="-514350">
              <a:lnSpc>
                <a:spcPct val="100000"/>
              </a:lnSpc>
              <a:spcBef>
                <a:spcPts val="0"/>
              </a:spcBef>
              <a:buFont typeface="+mj-lt"/>
              <a:buAutoNum type="arabicPeriod"/>
            </a:pPr>
            <a:r>
              <a:rPr lang="en-US" sz="2000" b="0" i="0" u="none" strike="noStrike" dirty="0">
                <a:effectLst/>
                <a:latin typeface="Times New Roman"/>
                <a:cs typeface="Times New Roman"/>
              </a:rPr>
              <a:t>Thinkers</a:t>
            </a:r>
          </a:p>
          <a:p>
            <a:pPr marL="514350" indent="-514350">
              <a:lnSpc>
                <a:spcPct val="100000"/>
              </a:lnSpc>
              <a:spcBef>
                <a:spcPts val="0"/>
              </a:spcBef>
              <a:buFont typeface="+mj-lt"/>
              <a:buAutoNum type="arabicPeriod"/>
            </a:pPr>
            <a:r>
              <a:rPr lang="en-US" sz="2000" b="0" i="0" u="none" strike="noStrike" dirty="0">
                <a:effectLst/>
                <a:latin typeface="Times New Roman"/>
                <a:cs typeface="Times New Roman"/>
              </a:rPr>
              <a:t>Communicators</a:t>
            </a:r>
          </a:p>
          <a:p>
            <a:pPr marL="514350" indent="-514350">
              <a:lnSpc>
                <a:spcPct val="100000"/>
              </a:lnSpc>
              <a:spcBef>
                <a:spcPts val="0"/>
              </a:spcBef>
              <a:buFont typeface="+mj-lt"/>
              <a:buAutoNum type="arabicPeriod"/>
            </a:pPr>
            <a:r>
              <a:rPr lang="en-US" sz="2000" b="0" i="0" u="none" strike="noStrike" dirty="0">
                <a:effectLst/>
                <a:latin typeface="Times New Roman"/>
                <a:cs typeface="Times New Roman"/>
              </a:rPr>
              <a:t>Principled</a:t>
            </a:r>
          </a:p>
          <a:p>
            <a:pPr marL="514350" indent="-514350">
              <a:lnSpc>
                <a:spcPct val="100000"/>
              </a:lnSpc>
              <a:spcBef>
                <a:spcPts val="0"/>
              </a:spcBef>
              <a:buFont typeface="+mj-lt"/>
              <a:buAutoNum type="arabicPeriod"/>
            </a:pPr>
            <a:r>
              <a:rPr lang="en-US" sz="2000" b="0" i="0" u="none" strike="noStrike" dirty="0">
                <a:effectLst/>
                <a:latin typeface="Times New Roman"/>
                <a:cs typeface="Times New Roman"/>
              </a:rPr>
              <a:t>Open-minded</a:t>
            </a:r>
          </a:p>
          <a:p>
            <a:pPr marL="514350" indent="-514350">
              <a:lnSpc>
                <a:spcPct val="100000"/>
              </a:lnSpc>
              <a:spcBef>
                <a:spcPts val="0"/>
              </a:spcBef>
              <a:buFont typeface="+mj-lt"/>
              <a:buAutoNum type="arabicPeriod"/>
            </a:pPr>
            <a:r>
              <a:rPr lang="en-US" sz="2000" b="0" i="0" u="none" strike="noStrike" dirty="0">
                <a:effectLst/>
                <a:latin typeface="Times New Roman"/>
                <a:cs typeface="Times New Roman"/>
              </a:rPr>
              <a:t>Caring</a:t>
            </a:r>
          </a:p>
          <a:p>
            <a:pPr marL="514350" indent="-514350">
              <a:lnSpc>
                <a:spcPct val="100000"/>
              </a:lnSpc>
              <a:spcBef>
                <a:spcPts val="0"/>
              </a:spcBef>
              <a:buFont typeface="+mj-lt"/>
              <a:buAutoNum type="arabicPeriod"/>
            </a:pPr>
            <a:r>
              <a:rPr lang="en-US" sz="2000" b="0" i="0" u="none" strike="noStrike" dirty="0">
                <a:effectLst/>
                <a:latin typeface="Times New Roman"/>
                <a:cs typeface="Times New Roman"/>
              </a:rPr>
              <a:t>Risk-takers</a:t>
            </a:r>
          </a:p>
          <a:p>
            <a:pPr marL="514350" indent="-514350">
              <a:lnSpc>
                <a:spcPct val="100000"/>
              </a:lnSpc>
              <a:spcBef>
                <a:spcPts val="0"/>
              </a:spcBef>
              <a:buFont typeface="+mj-lt"/>
              <a:buAutoNum type="arabicPeriod"/>
            </a:pPr>
            <a:r>
              <a:rPr lang="en-US" sz="2000" b="0" i="0" u="none" strike="noStrike" dirty="0">
                <a:effectLst/>
                <a:latin typeface="Times New Roman"/>
                <a:cs typeface="Times New Roman"/>
              </a:rPr>
              <a:t>Balanced</a:t>
            </a:r>
          </a:p>
          <a:p>
            <a:pPr marL="514350" indent="-514350">
              <a:lnSpc>
                <a:spcPct val="100000"/>
              </a:lnSpc>
              <a:spcBef>
                <a:spcPts val="0"/>
              </a:spcBef>
              <a:buFont typeface="+mj-lt"/>
              <a:buAutoNum type="arabicPeriod"/>
            </a:pPr>
            <a:r>
              <a:rPr lang="en-US" sz="2000" b="0" i="0" u="none" strike="noStrike" dirty="0">
                <a:effectLst/>
                <a:latin typeface="Times New Roman"/>
                <a:cs typeface="Times New Roman"/>
              </a:rPr>
              <a:t>Reflective. </a:t>
            </a:r>
          </a:p>
          <a:p>
            <a:pPr marL="0" indent="0">
              <a:lnSpc>
                <a:spcPct val="100000"/>
              </a:lnSpc>
              <a:buNone/>
            </a:pPr>
            <a:endParaRPr lang="en-EG" sz="1300"/>
          </a:p>
        </p:txBody>
      </p:sp>
      <p:pic>
        <p:nvPicPr>
          <p:cNvPr id="8" name="Picture 7" descr="A poster with text and images&#10;&#10;Description automatically generated">
            <a:extLst>
              <a:ext uri="{FF2B5EF4-FFF2-40B4-BE49-F238E27FC236}">
                <a16:creationId xmlns:a16="http://schemas.microsoft.com/office/drawing/2014/main" id="{D6122EE7-8120-906B-C93E-DA93E2434D6B}"/>
              </a:ext>
            </a:extLst>
          </p:cNvPr>
          <p:cNvPicPr>
            <a:picLocks noChangeAspect="1"/>
          </p:cNvPicPr>
          <p:nvPr/>
        </p:nvPicPr>
        <p:blipFill>
          <a:blip r:embed="rId3"/>
          <a:stretch>
            <a:fillRect/>
          </a:stretch>
        </p:blipFill>
        <p:spPr>
          <a:xfrm>
            <a:off x="815380" y="2057344"/>
            <a:ext cx="3085107" cy="4365058"/>
          </a:xfrm>
          <a:prstGeom prst="rect">
            <a:avLst/>
          </a:prstGeom>
        </p:spPr>
      </p:pic>
    </p:spTree>
    <p:extLst>
      <p:ext uri="{BB962C8B-B14F-4D97-AF65-F5344CB8AC3E}">
        <p14:creationId xmlns:p14="http://schemas.microsoft.com/office/powerpoint/2010/main" val="757456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47B6BBF-09F2-4A29-AE4E-3771E2924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4192ED-56EC-D28C-F718-62AA28F283A1}"/>
              </a:ext>
            </a:extLst>
          </p:cNvPr>
          <p:cNvSpPr>
            <a:spLocks noGrp="1"/>
          </p:cNvSpPr>
          <p:nvPr>
            <p:ph type="title"/>
          </p:nvPr>
        </p:nvSpPr>
        <p:spPr>
          <a:xfrm>
            <a:off x="635000" y="634029"/>
            <a:ext cx="10921640" cy="1314698"/>
          </a:xfrm>
        </p:spPr>
        <p:txBody>
          <a:bodyPr anchor="ctr">
            <a:normAutofit/>
          </a:bodyPr>
          <a:lstStyle/>
          <a:p>
            <a:pPr algn="ctr">
              <a:lnSpc>
                <a:spcPct val="90000"/>
              </a:lnSpc>
            </a:pPr>
            <a:r>
              <a:rPr lang="en-EG" sz="2900" b="1">
                <a:latin typeface="Times New Roman"/>
                <a:cs typeface="Times New Roman"/>
              </a:rPr>
              <a:t>3. Approaches to Teaching</a:t>
            </a:r>
            <a:br>
              <a:rPr lang="en-EG" sz="2900" b="1">
                <a:latin typeface="Times New Roman" panose="02020603050405020304" pitchFamily="18" charset="0"/>
                <a:cs typeface="Times New Roman" panose="02020603050405020304" pitchFamily="18" charset="0"/>
              </a:rPr>
            </a:br>
            <a:r>
              <a:rPr lang="en-US" sz="2900" b="1">
                <a:latin typeface="Times New Roman"/>
                <a:cs typeface="Times New Roman"/>
              </a:rPr>
              <a:t>In all IB programs, teaching is: </a:t>
            </a:r>
            <a:br>
              <a:rPr lang="en-US" sz="2900" b="1">
                <a:latin typeface="Times New Roman" panose="02020603050405020304" pitchFamily="18" charset="0"/>
                <a:cs typeface="Times New Roman" panose="02020603050405020304" pitchFamily="18" charset="0"/>
              </a:rPr>
            </a:br>
            <a:endParaRPr lang="en-EG" sz="2900" b="1">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48305" y="2241737"/>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rgbClr val="E729A7"/>
          </a:solidFill>
          <a:ln w="34925">
            <a:solidFill>
              <a:srgbClr val="E72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Content Placeholder 2">
            <a:extLst>
              <a:ext uri="{FF2B5EF4-FFF2-40B4-BE49-F238E27FC236}">
                <a16:creationId xmlns:a16="http://schemas.microsoft.com/office/drawing/2014/main" id="{16D7D9B6-9792-FC3A-5D1D-13DDF91E24C2}"/>
              </a:ext>
            </a:extLst>
          </p:cNvPr>
          <p:cNvGraphicFramePr>
            <a:graphicFrameLocks noGrp="1"/>
          </p:cNvGraphicFramePr>
          <p:nvPr>
            <p:ph idx="1"/>
            <p:extLst>
              <p:ext uri="{D42A27DB-BD31-4B8C-83A1-F6EECF244321}">
                <p14:modId xmlns:p14="http://schemas.microsoft.com/office/powerpoint/2010/main" val="2334694262"/>
              </p:ext>
            </p:extLst>
          </p:nvPr>
        </p:nvGraphicFramePr>
        <p:xfrm>
          <a:off x="632647" y="2805098"/>
          <a:ext cx="10915869" cy="3478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0416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36DFD3-AA38-891F-606B-E07D203D4346}"/>
              </a:ext>
            </a:extLst>
          </p:cNvPr>
          <p:cNvSpPr>
            <a:spLocks noGrp="1"/>
          </p:cNvSpPr>
          <p:nvPr>
            <p:ph type="title"/>
          </p:nvPr>
        </p:nvSpPr>
        <p:spPr>
          <a:xfrm>
            <a:off x="838200" y="365125"/>
            <a:ext cx="10515600" cy="1325563"/>
          </a:xfrm>
        </p:spPr>
        <p:txBody>
          <a:bodyPr>
            <a:normAutofit fontScale="90000"/>
          </a:bodyPr>
          <a:lstStyle/>
          <a:p>
            <a:pPr algn="ctr"/>
            <a:r>
              <a:rPr lang="en-EG" sz="8000">
                <a:latin typeface="Times New Roman" panose="02020603050405020304" pitchFamily="18" charset="0"/>
                <a:cs typeface="Times New Roman" panose="02020603050405020304" pitchFamily="18" charset="0"/>
              </a:rPr>
              <a:t>Approaches to Learning</a:t>
            </a:r>
            <a:br>
              <a:rPr lang="en-US" sz="8000">
                <a:latin typeface="Times New Roman" panose="02020603050405020304" pitchFamily="18" charset="0"/>
                <a:cs typeface="Times New Roman" panose="02020603050405020304" pitchFamily="18" charset="0"/>
              </a:rPr>
            </a:br>
            <a:endParaRPr lang="en-EG" sz="1800">
              <a:latin typeface="Times New Roman" panose="02020603050405020304" pitchFamily="18" charset="0"/>
              <a:cs typeface="Times New Roman" panose="02020603050405020304" pitchFamily="18" charset="0"/>
            </a:endParaRPr>
          </a:p>
        </p:txBody>
      </p:sp>
      <p:graphicFrame>
        <p:nvGraphicFramePr>
          <p:cNvPr id="5" name="Content Placeholder 2">
            <a:extLst>
              <a:ext uri="{FF2B5EF4-FFF2-40B4-BE49-F238E27FC236}">
                <a16:creationId xmlns:a16="http://schemas.microsoft.com/office/drawing/2014/main" id="{0D84C2FA-46F4-27DB-518E-EF308C122BFE}"/>
              </a:ext>
            </a:extLst>
          </p:cNvPr>
          <p:cNvGraphicFramePr>
            <a:graphicFrameLocks noGrp="1"/>
          </p:cNvGraphicFramePr>
          <p:nvPr>
            <p:ph idx="1"/>
            <p:extLst>
              <p:ext uri="{D42A27DB-BD31-4B8C-83A1-F6EECF244321}">
                <p14:modId xmlns:p14="http://schemas.microsoft.com/office/powerpoint/2010/main" val="3592186602"/>
              </p:ext>
            </p:extLst>
          </p:nvPr>
        </p:nvGraphicFramePr>
        <p:xfrm>
          <a:off x="838200" y="1928813"/>
          <a:ext cx="10515600" cy="4252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5545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47B6BBF-09F2-4A29-AE4E-3771E2924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49F87C-77EF-5BF9-FA0D-287AA337E3BC}"/>
              </a:ext>
            </a:extLst>
          </p:cNvPr>
          <p:cNvSpPr>
            <a:spLocks noGrp="1"/>
          </p:cNvSpPr>
          <p:nvPr>
            <p:ph type="title"/>
          </p:nvPr>
        </p:nvSpPr>
        <p:spPr>
          <a:xfrm>
            <a:off x="635000" y="634029"/>
            <a:ext cx="10921640" cy="1314698"/>
          </a:xfrm>
        </p:spPr>
        <p:txBody>
          <a:bodyPr anchor="ctr">
            <a:normAutofit/>
          </a:bodyPr>
          <a:lstStyle/>
          <a:p>
            <a:pPr algn="ctr">
              <a:lnSpc>
                <a:spcPct val="90000"/>
              </a:lnSpc>
            </a:pPr>
            <a:r>
              <a:rPr lang="en-EG" sz="4000" dirty="0">
                <a:latin typeface="Times New Roman" panose="02020603050405020304" pitchFamily="18" charset="0"/>
                <a:cs typeface="Times New Roman" panose="02020603050405020304" pitchFamily="18" charset="0"/>
              </a:rPr>
              <a:t>What is the DP?</a:t>
            </a:r>
            <a:br>
              <a:rPr lang="en-EG" sz="40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https://player.vimeo.com/video/64308996</a:t>
            </a:r>
            <a:br>
              <a:rPr lang="en-US" sz="1200" dirty="0">
                <a:latin typeface="Times New Roman" panose="02020603050405020304" pitchFamily="18" charset="0"/>
                <a:cs typeface="Times New Roman" panose="02020603050405020304" pitchFamily="18" charset="0"/>
              </a:rPr>
            </a:b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3"/>
              </a:rPr>
              <a:t>https://youtu.be/XCJ9029BFnA?si=40ho6ETlW6i8SnWN</a:t>
            </a:r>
            <a:br>
              <a:rPr lang="en-US" sz="1200" dirty="0">
                <a:latin typeface="Times New Roman" panose="02020603050405020304" pitchFamily="18" charset="0"/>
                <a:cs typeface="Times New Roman" panose="02020603050405020304" pitchFamily="18" charset="0"/>
              </a:rPr>
            </a:br>
            <a:endParaRPr lang="en-EG" sz="1200" dirty="0">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48305" y="2241737"/>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rgbClr val="E729A7"/>
          </a:solidFill>
          <a:ln w="34925">
            <a:solidFill>
              <a:srgbClr val="E72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Content Placeholder 2">
            <a:extLst>
              <a:ext uri="{FF2B5EF4-FFF2-40B4-BE49-F238E27FC236}">
                <a16:creationId xmlns:a16="http://schemas.microsoft.com/office/drawing/2014/main" id="{D79DDF05-0F76-4E27-0CEC-4A5D9D1C0664}"/>
              </a:ext>
            </a:extLst>
          </p:cNvPr>
          <p:cNvGraphicFramePr>
            <a:graphicFrameLocks noGrp="1"/>
          </p:cNvGraphicFramePr>
          <p:nvPr>
            <p:ph idx="1"/>
            <p:extLst>
              <p:ext uri="{D42A27DB-BD31-4B8C-83A1-F6EECF244321}">
                <p14:modId xmlns:p14="http://schemas.microsoft.com/office/powerpoint/2010/main" val="3828477197"/>
              </p:ext>
            </p:extLst>
          </p:nvPr>
        </p:nvGraphicFramePr>
        <p:xfrm>
          <a:off x="632647" y="2805098"/>
          <a:ext cx="10915869" cy="34789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09573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1" name="Rectangle 1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923AE5-CC0B-B430-9194-0DEF31B4F1AE}"/>
              </a:ext>
            </a:extLst>
          </p:cNvPr>
          <p:cNvSpPr>
            <a:spLocks noGrp="1"/>
          </p:cNvSpPr>
          <p:nvPr>
            <p:ph type="title"/>
          </p:nvPr>
        </p:nvSpPr>
        <p:spPr>
          <a:xfrm>
            <a:off x="638882" y="639193"/>
            <a:ext cx="3571810" cy="3573516"/>
          </a:xfrm>
        </p:spPr>
        <p:txBody>
          <a:bodyPr vert="horz" lIns="91440" tIns="45720" rIns="91440" bIns="45720" rtlCol="0" anchor="b">
            <a:normAutofit/>
          </a:bodyPr>
          <a:lstStyle/>
          <a:p>
            <a:pPr algn="ctr"/>
            <a:r>
              <a:rPr lang="en-US" sz="4500">
                <a:latin typeface="Times New Roman" panose="02020603050405020304" pitchFamily="18" charset="0"/>
                <a:cs typeface="Times New Roman" panose="02020603050405020304" pitchFamily="18" charset="0"/>
              </a:rPr>
              <a:t>The Diploma Program</a:t>
            </a:r>
          </a:p>
        </p:txBody>
      </p:sp>
      <p:sp>
        <p:nvSpPr>
          <p:cNvPr id="13"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27432"/>
          </a:xfrm>
          <a:custGeom>
            <a:avLst/>
            <a:gdLst>
              <a:gd name="connsiteX0" fmla="*/ 0 w 3255095"/>
              <a:gd name="connsiteY0" fmla="*/ 0 h 27432"/>
              <a:gd name="connsiteX1" fmla="*/ 618468 w 3255095"/>
              <a:gd name="connsiteY1" fmla="*/ 0 h 27432"/>
              <a:gd name="connsiteX2" fmla="*/ 1269487 w 3255095"/>
              <a:gd name="connsiteY2" fmla="*/ 0 h 27432"/>
              <a:gd name="connsiteX3" fmla="*/ 1953057 w 3255095"/>
              <a:gd name="connsiteY3" fmla="*/ 0 h 27432"/>
              <a:gd name="connsiteX4" fmla="*/ 2636627 w 3255095"/>
              <a:gd name="connsiteY4" fmla="*/ 0 h 27432"/>
              <a:gd name="connsiteX5" fmla="*/ 3255095 w 3255095"/>
              <a:gd name="connsiteY5" fmla="*/ 0 h 27432"/>
              <a:gd name="connsiteX6" fmla="*/ 3255095 w 3255095"/>
              <a:gd name="connsiteY6" fmla="*/ 27432 h 27432"/>
              <a:gd name="connsiteX7" fmla="*/ 2538974 w 3255095"/>
              <a:gd name="connsiteY7" fmla="*/ 27432 h 27432"/>
              <a:gd name="connsiteX8" fmla="*/ 1822853 w 3255095"/>
              <a:gd name="connsiteY8" fmla="*/ 27432 h 27432"/>
              <a:gd name="connsiteX9" fmla="*/ 1171834 w 3255095"/>
              <a:gd name="connsiteY9" fmla="*/ 27432 h 27432"/>
              <a:gd name="connsiteX10" fmla="*/ 0 w 3255095"/>
              <a:gd name="connsiteY10" fmla="*/ 27432 h 27432"/>
              <a:gd name="connsiteX11" fmla="*/ 0 w 3255095"/>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27432"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3929" y="7395"/>
                  <a:pt x="3255140" y="21864"/>
                  <a:pt x="3255095" y="27432"/>
                </a:cubicBezTo>
                <a:cubicBezTo>
                  <a:pt x="3088545" y="32347"/>
                  <a:pt x="2687475" y="16563"/>
                  <a:pt x="2538974" y="27432"/>
                </a:cubicBezTo>
                <a:cubicBezTo>
                  <a:pt x="2390473" y="38301"/>
                  <a:pt x="2137381" y="185"/>
                  <a:pt x="1822853" y="27432"/>
                </a:cubicBezTo>
                <a:cubicBezTo>
                  <a:pt x="1508325" y="54679"/>
                  <a:pt x="1466437" y="29529"/>
                  <a:pt x="1171834" y="27432"/>
                </a:cubicBezTo>
                <a:cubicBezTo>
                  <a:pt x="877231" y="25335"/>
                  <a:pt x="561097" y="46787"/>
                  <a:pt x="0" y="27432"/>
                </a:cubicBezTo>
                <a:cubicBezTo>
                  <a:pt x="-503" y="20663"/>
                  <a:pt x="1168" y="5855"/>
                  <a:pt x="0" y="0"/>
                </a:cubicBezTo>
                <a:close/>
              </a:path>
              <a:path w="3255095" h="27432"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5288" y="12649"/>
                  <a:pt x="3254107" y="17989"/>
                  <a:pt x="3255095" y="27432"/>
                </a:cubicBezTo>
                <a:cubicBezTo>
                  <a:pt x="3120743" y="25834"/>
                  <a:pt x="2759628" y="51606"/>
                  <a:pt x="2604076" y="27432"/>
                </a:cubicBezTo>
                <a:cubicBezTo>
                  <a:pt x="2448524" y="3258"/>
                  <a:pt x="2184336" y="28743"/>
                  <a:pt x="1887955" y="27432"/>
                </a:cubicBezTo>
                <a:cubicBezTo>
                  <a:pt x="1591574" y="26121"/>
                  <a:pt x="1548845" y="16014"/>
                  <a:pt x="1334589" y="27432"/>
                </a:cubicBezTo>
                <a:cubicBezTo>
                  <a:pt x="1120333" y="38850"/>
                  <a:pt x="996014" y="18806"/>
                  <a:pt x="683570" y="27432"/>
                </a:cubicBezTo>
                <a:cubicBezTo>
                  <a:pt x="371126" y="36058"/>
                  <a:pt x="198687" y="25311"/>
                  <a:pt x="0" y="27432"/>
                </a:cubicBezTo>
                <a:cubicBezTo>
                  <a:pt x="1300" y="19678"/>
                  <a:pt x="-86" y="12044"/>
                  <a:pt x="0" y="0"/>
                </a:cubicBezTo>
                <a:close/>
              </a:path>
            </a:pathLst>
          </a:custGeom>
          <a:solidFill>
            <a:srgbClr val="E729A7"/>
          </a:solidFill>
          <a:ln w="38100" cap="rnd">
            <a:solidFill>
              <a:srgbClr val="E72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descr="Chart&#10;&#10;Description automatically generated">
            <a:extLst>
              <a:ext uri="{FF2B5EF4-FFF2-40B4-BE49-F238E27FC236}">
                <a16:creationId xmlns:a16="http://schemas.microsoft.com/office/drawing/2014/main" id="{8CD04611-7C25-1179-4930-C1129820B6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44806" y="453449"/>
            <a:ext cx="6308994" cy="6088027"/>
          </a:xfrm>
          <a:prstGeom prst="rect">
            <a:avLst/>
          </a:prstGeom>
        </p:spPr>
      </p:pic>
    </p:spTree>
    <p:extLst>
      <p:ext uri="{BB962C8B-B14F-4D97-AF65-F5344CB8AC3E}">
        <p14:creationId xmlns:p14="http://schemas.microsoft.com/office/powerpoint/2010/main" val="1938600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084" y="2532888"/>
            <a:ext cx="3291840" cy="18288"/>
          </a:xfrm>
          <a:custGeom>
            <a:avLst/>
            <a:gdLst>
              <a:gd name="connsiteX0" fmla="*/ 0 w 3291840"/>
              <a:gd name="connsiteY0" fmla="*/ 0 h 18288"/>
              <a:gd name="connsiteX1" fmla="*/ 625450 w 3291840"/>
              <a:gd name="connsiteY1" fmla="*/ 0 h 18288"/>
              <a:gd name="connsiteX2" fmla="*/ 1283818 w 3291840"/>
              <a:gd name="connsiteY2" fmla="*/ 0 h 18288"/>
              <a:gd name="connsiteX3" fmla="*/ 1975104 w 3291840"/>
              <a:gd name="connsiteY3" fmla="*/ 0 h 18288"/>
              <a:gd name="connsiteX4" fmla="*/ 2666390 w 3291840"/>
              <a:gd name="connsiteY4" fmla="*/ 0 h 18288"/>
              <a:gd name="connsiteX5" fmla="*/ 3291840 w 3291840"/>
              <a:gd name="connsiteY5" fmla="*/ 0 h 18288"/>
              <a:gd name="connsiteX6" fmla="*/ 3291840 w 3291840"/>
              <a:gd name="connsiteY6" fmla="*/ 18288 h 18288"/>
              <a:gd name="connsiteX7" fmla="*/ 2567635 w 3291840"/>
              <a:gd name="connsiteY7" fmla="*/ 18288 h 18288"/>
              <a:gd name="connsiteX8" fmla="*/ 1843430 w 3291840"/>
              <a:gd name="connsiteY8" fmla="*/ 18288 h 18288"/>
              <a:gd name="connsiteX9" fmla="*/ 1185062 w 3291840"/>
              <a:gd name="connsiteY9" fmla="*/ 18288 h 18288"/>
              <a:gd name="connsiteX10" fmla="*/ 0 w 3291840"/>
              <a:gd name="connsiteY10" fmla="*/ 18288 h 18288"/>
              <a:gd name="connsiteX11" fmla="*/ 0 w 3291840"/>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1840" h="18288" fill="none" extrusionOk="0">
                <a:moveTo>
                  <a:pt x="0" y="0"/>
                </a:moveTo>
                <a:cubicBezTo>
                  <a:pt x="173613" y="5552"/>
                  <a:pt x="489242" y="1770"/>
                  <a:pt x="625450" y="0"/>
                </a:cubicBezTo>
                <a:cubicBezTo>
                  <a:pt x="761658" y="-1770"/>
                  <a:pt x="1015131" y="32079"/>
                  <a:pt x="1283818" y="0"/>
                </a:cubicBezTo>
                <a:cubicBezTo>
                  <a:pt x="1552505" y="-32079"/>
                  <a:pt x="1752773" y="10771"/>
                  <a:pt x="1975104" y="0"/>
                </a:cubicBezTo>
                <a:cubicBezTo>
                  <a:pt x="2197435" y="-10771"/>
                  <a:pt x="2433070" y="21341"/>
                  <a:pt x="2666390" y="0"/>
                </a:cubicBezTo>
                <a:cubicBezTo>
                  <a:pt x="2899710" y="-21341"/>
                  <a:pt x="3028437" y="16612"/>
                  <a:pt x="3291840" y="0"/>
                </a:cubicBezTo>
                <a:cubicBezTo>
                  <a:pt x="3291131" y="8157"/>
                  <a:pt x="3291427" y="12125"/>
                  <a:pt x="3291840" y="18288"/>
                </a:cubicBezTo>
                <a:cubicBezTo>
                  <a:pt x="3043276" y="37868"/>
                  <a:pt x="2921041" y="-12908"/>
                  <a:pt x="2567635" y="18288"/>
                </a:cubicBezTo>
                <a:cubicBezTo>
                  <a:pt x="2214230" y="49484"/>
                  <a:pt x="2189623" y="-13019"/>
                  <a:pt x="1843430" y="18288"/>
                </a:cubicBezTo>
                <a:cubicBezTo>
                  <a:pt x="1497237" y="49595"/>
                  <a:pt x="1492584" y="29180"/>
                  <a:pt x="1185062" y="18288"/>
                </a:cubicBezTo>
                <a:cubicBezTo>
                  <a:pt x="877540" y="7396"/>
                  <a:pt x="313238" y="46443"/>
                  <a:pt x="0" y="18288"/>
                </a:cubicBezTo>
                <a:cubicBezTo>
                  <a:pt x="-46" y="12483"/>
                  <a:pt x="-203" y="6491"/>
                  <a:pt x="0" y="0"/>
                </a:cubicBezTo>
                <a:close/>
              </a:path>
              <a:path w="3291840" h="18288" stroke="0" extrusionOk="0">
                <a:moveTo>
                  <a:pt x="0" y="0"/>
                </a:moveTo>
                <a:cubicBezTo>
                  <a:pt x="281971" y="23935"/>
                  <a:pt x="485873" y="-14021"/>
                  <a:pt x="625450" y="0"/>
                </a:cubicBezTo>
                <a:cubicBezTo>
                  <a:pt x="765027" y="14021"/>
                  <a:pt x="1048900" y="27914"/>
                  <a:pt x="1185062" y="0"/>
                </a:cubicBezTo>
                <a:cubicBezTo>
                  <a:pt x="1321224" y="-27914"/>
                  <a:pt x="1648252" y="-3988"/>
                  <a:pt x="1909267" y="0"/>
                </a:cubicBezTo>
                <a:cubicBezTo>
                  <a:pt x="2170282" y="3988"/>
                  <a:pt x="2301957" y="25891"/>
                  <a:pt x="2534717" y="0"/>
                </a:cubicBezTo>
                <a:cubicBezTo>
                  <a:pt x="2767477" y="-25891"/>
                  <a:pt x="3078800" y="21500"/>
                  <a:pt x="3291840" y="0"/>
                </a:cubicBezTo>
                <a:cubicBezTo>
                  <a:pt x="3291576" y="4493"/>
                  <a:pt x="3292224" y="9472"/>
                  <a:pt x="3291840" y="18288"/>
                </a:cubicBezTo>
                <a:cubicBezTo>
                  <a:pt x="3120474" y="15714"/>
                  <a:pt x="2816568" y="4633"/>
                  <a:pt x="2633472" y="18288"/>
                </a:cubicBezTo>
                <a:cubicBezTo>
                  <a:pt x="2450376" y="31943"/>
                  <a:pt x="2160769" y="37350"/>
                  <a:pt x="1909267" y="18288"/>
                </a:cubicBezTo>
                <a:cubicBezTo>
                  <a:pt x="1657765" y="-774"/>
                  <a:pt x="1623992" y="9648"/>
                  <a:pt x="1349654" y="18288"/>
                </a:cubicBezTo>
                <a:cubicBezTo>
                  <a:pt x="1075316" y="26928"/>
                  <a:pt x="833426" y="34181"/>
                  <a:pt x="691286" y="18288"/>
                </a:cubicBezTo>
                <a:cubicBezTo>
                  <a:pt x="549146" y="2395"/>
                  <a:pt x="342011" y="24201"/>
                  <a:pt x="0" y="18288"/>
                </a:cubicBezTo>
                <a:cubicBezTo>
                  <a:pt x="843" y="9577"/>
                  <a:pt x="371" y="6900"/>
                  <a:pt x="0" y="0"/>
                </a:cubicBezTo>
                <a:close/>
              </a:path>
            </a:pathLst>
          </a:custGeom>
          <a:solidFill>
            <a:srgbClr val="E729A7"/>
          </a:solidFill>
          <a:ln w="38100" cap="rnd">
            <a:solidFill>
              <a:srgbClr val="E72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4" name="Ink 2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xmlns="">
          <p:pic>
            <p:nvPicPr>
              <p:cNvPr id="24" name="Ink 2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7" name="Content Placeholder 9" descr="Diagram&#10;&#10;Description automatically generated">
            <a:extLst>
              <a:ext uri="{FF2B5EF4-FFF2-40B4-BE49-F238E27FC236}">
                <a16:creationId xmlns:a16="http://schemas.microsoft.com/office/drawing/2014/main" id="{C6E7919F-214C-CCCC-DAE1-B89B0948F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6014" y="640080"/>
            <a:ext cx="6640283" cy="5946458"/>
          </a:xfrm>
          <a:prstGeom prst="rect">
            <a:avLst/>
          </a:prstGeom>
        </p:spPr>
      </p:pic>
      <p:sp>
        <p:nvSpPr>
          <p:cNvPr id="8" name="TextBox 7">
            <a:extLst>
              <a:ext uri="{FF2B5EF4-FFF2-40B4-BE49-F238E27FC236}">
                <a16:creationId xmlns:a16="http://schemas.microsoft.com/office/drawing/2014/main" id="{4F3B6613-C3A4-0300-2F40-1E74583E5BFC}"/>
              </a:ext>
            </a:extLst>
          </p:cNvPr>
          <p:cNvSpPr txBox="1"/>
          <p:nvPr/>
        </p:nvSpPr>
        <p:spPr>
          <a:xfrm>
            <a:off x="765703" y="1931550"/>
            <a:ext cx="3205221" cy="523220"/>
          </a:xfrm>
          <a:prstGeom prst="rect">
            <a:avLst/>
          </a:prstGeom>
          <a:noFill/>
        </p:spPr>
        <p:txBody>
          <a:bodyPr wrap="square" rtlCol="0">
            <a:spAutoFit/>
          </a:bodyPr>
          <a:lstStyle/>
          <a:p>
            <a:pPr algn="ctr"/>
            <a:r>
              <a:rPr lang="en-EG" sz="2800">
                <a:latin typeface="Times New Roman" panose="02020603050405020304" pitchFamily="18" charset="0"/>
                <a:cs typeface="Times New Roman" panose="02020603050405020304" pitchFamily="18" charset="0"/>
              </a:rPr>
              <a:t>Subject Groups</a:t>
            </a:r>
          </a:p>
        </p:txBody>
      </p:sp>
    </p:spTree>
    <p:extLst>
      <p:ext uri="{BB962C8B-B14F-4D97-AF65-F5344CB8AC3E}">
        <p14:creationId xmlns:p14="http://schemas.microsoft.com/office/powerpoint/2010/main" val="1893307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16499" y="2329814"/>
            <a:ext cx="3573193" cy="509114"/>
          </a:xfrm>
          <a:prstGeom prst="rect">
            <a:avLst/>
          </a:prstGeom>
        </p:spPr>
        <p:txBody>
          <a:bodyPr vert="horz" wrap="square" lIns="0" tIns="16510" rIns="0" bIns="0" rtlCol="0" anchor="t">
            <a:spAutoFit/>
          </a:bodyPr>
          <a:lstStyle/>
          <a:p>
            <a:pPr marL="12700" marR="5080" indent="1028065">
              <a:lnSpc>
                <a:spcPct val="100000"/>
              </a:lnSpc>
              <a:spcBef>
                <a:spcPts val="130"/>
              </a:spcBef>
            </a:pPr>
            <a:r>
              <a:rPr lang="en-US" sz="3200" b="1" spc="-25" dirty="0">
                <a:latin typeface="Times New Roman"/>
                <a:cs typeface="Times New Roman"/>
              </a:rPr>
              <a:t>Requirements</a:t>
            </a:r>
            <a:endParaRPr lang="en-US" sz="3200"/>
          </a:p>
        </p:txBody>
      </p:sp>
      <p:grpSp>
        <p:nvGrpSpPr>
          <p:cNvPr id="3" name="object 3"/>
          <p:cNvGrpSpPr/>
          <p:nvPr/>
        </p:nvGrpSpPr>
        <p:grpSpPr>
          <a:xfrm>
            <a:off x="4278965" y="1544637"/>
            <a:ext cx="90805" cy="3779520"/>
            <a:chOff x="4278965" y="1544637"/>
            <a:chExt cx="90805" cy="3779520"/>
          </a:xfrm>
        </p:grpSpPr>
        <p:sp>
          <p:nvSpPr>
            <p:cNvPr id="4" name="object 4"/>
            <p:cNvSpPr/>
            <p:nvPr/>
          </p:nvSpPr>
          <p:spPr>
            <a:xfrm>
              <a:off x="4303394" y="1561465"/>
              <a:ext cx="44450" cy="3745229"/>
            </a:xfrm>
            <a:custGeom>
              <a:avLst/>
              <a:gdLst/>
              <a:ahLst/>
              <a:cxnLst/>
              <a:rect l="l" t="t" r="r" b="b"/>
              <a:pathLst>
                <a:path w="44450" h="3745229">
                  <a:moveTo>
                    <a:pt x="22987" y="0"/>
                  </a:moveTo>
                  <a:lnTo>
                    <a:pt x="17018" y="635"/>
                  </a:lnTo>
                  <a:lnTo>
                    <a:pt x="11430" y="635"/>
                  </a:lnTo>
                  <a:lnTo>
                    <a:pt x="18545" y="134001"/>
                  </a:lnTo>
                  <a:lnTo>
                    <a:pt x="21478" y="196394"/>
                  </a:lnTo>
                  <a:lnTo>
                    <a:pt x="23967" y="256105"/>
                  </a:lnTo>
                  <a:lnTo>
                    <a:pt x="25990" y="313265"/>
                  </a:lnTo>
                  <a:lnTo>
                    <a:pt x="27525" y="368009"/>
                  </a:lnTo>
                  <a:lnTo>
                    <a:pt x="28553" y="420467"/>
                  </a:lnTo>
                  <a:lnTo>
                    <a:pt x="29051" y="470773"/>
                  </a:lnTo>
                  <a:lnTo>
                    <a:pt x="28998" y="519059"/>
                  </a:lnTo>
                  <a:lnTo>
                    <a:pt x="28374" y="565458"/>
                  </a:lnTo>
                  <a:lnTo>
                    <a:pt x="27156" y="610103"/>
                  </a:lnTo>
                  <a:lnTo>
                    <a:pt x="25324" y="653127"/>
                  </a:lnTo>
                  <a:lnTo>
                    <a:pt x="22857" y="694661"/>
                  </a:lnTo>
                  <a:lnTo>
                    <a:pt x="19733" y="734839"/>
                  </a:lnTo>
                  <a:lnTo>
                    <a:pt x="15931" y="773793"/>
                  </a:lnTo>
                  <a:lnTo>
                    <a:pt x="11430" y="811657"/>
                  </a:lnTo>
                  <a:lnTo>
                    <a:pt x="6271" y="861723"/>
                  </a:lnTo>
                  <a:lnTo>
                    <a:pt x="3466" y="912171"/>
                  </a:lnTo>
                  <a:lnTo>
                    <a:pt x="2589" y="962820"/>
                  </a:lnTo>
                  <a:lnTo>
                    <a:pt x="3217" y="1013492"/>
                  </a:lnTo>
                  <a:lnTo>
                    <a:pt x="4924" y="1064008"/>
                  </a:lnTo>
                  <a:lnTo>
                    <a:pt x="12276" y="1212817"/>
                  </a:lnTo>
                  <a:lnTo>
                    <a:pt x="14055" y="1260909"/>
                  </a:lnTo>
                  <a:lnTo>
                    <a:pt x="14790" y="1307947"/>
                  </a:lnTo>
                  <a:lnTo>
                    <a:pt x="14056" y="1353752"/>
                  </a:lnTo>
                  <a:lnTo>
                    <a:pt x="11430" y="1398143"/>
                  </a:lnTo>
                  <a:lnTo>
                    <a:pt x="8362" y="1439589"/>
                  </a:lnTo>
                  <a:lnTo>
                    <a:pt x="5985" y="1483222"/>
                  </a:lnTo>
                  <a:lnTo>
                    <a:pt x="4250" y="1528873"/>
                  </a:lnTo>
                  <a:lnTo>
                    <a:pt x="3108" y="1576373"/>
                  </a:lnTo>
                  <a:lnTo>
                    <a:pt x="2509" y="1625556"/>
                  </a:lnTo>
                  <a:lnTo>
                    <a:pt x="2405" y="1676253"/>
                  </a:lnTo>
                  <a:lnTo>
                    <a:pt x="2747" y="1728297"/>
                  </a:lnTo>
                  <a:lnTo>
                    <a:pt x="3487" y="1781519"/>
                  </a:lnTo>
                  <a:lnTo>
                    <a:pt x="4575" y="1835751"/>
                  </a:lnTo>
                  <a:lnTo>
                    <a:pt x="7599" y="1946577"/>
                  </a:lnTo>
                  <a:lnTo>
                    <a:pt x="11430" y="2059432"/>
                  </a:lnTo>
                  <a:lnTo>
                    <a:pt x="13838" y="2119466"/>
                  </a:lnTo>
                  <a:lnTo>
                    <a:pt x="21674" y="2284043"/>
                  </a:lnTo>
                  <a:lnTo>
                    <a:pt x="23815" y="2334424"/>
                  </a:lnTo>
                  <a:lnTo>
                    <a:pt x="25384" y="2382916"/>
                  </a:lnTo>
                  <a:lnTo>
                    <a:pt x="26177" y="2429728"/>
                  </a:lnTo>
                  <a:lnTo>
                    <a:pt x="25992" y="2475070"/>
                  </a:lnTo>
                  <a:lnTo>
                    <a:pt x="24628" y="2519150"/>
                  </a:lnTo>
                  <a:lnTo>
                    <a:pt x="21881" y="2562178"/>
                  </a:lnTo>
                  <a:lnTo>
                    <a:pt x="17549" y="2604364"/>
                  </a:lnTo>
                  <a:lnTo>
                    <a:pt x="11430" y="2645918"/>
                  </a:lnTo>
                  <a:lnTo>
                    <a:pt x="5580" y="2690192"/>
                  </a:lnTo>
                  <a:lnTo>
                    <a:pt x="1957" y="2739552"/>
                  </a:lnTo>
                  <a:lnTo>
                    <a:pt x="214" y="2792724"/>
                  </a:lnTo>
                  <a:lnTo>
                    <a:pt x="0" y="2848431"/>
                  </a:lnTo>
                  <a:lnTo>
                    <a:pt x="965" y="2905399"/>
                  </a:lnTo>
                  <a:lnTo>
                    <a:pt x="2762" y="2962354"/>
                  </a:lnTo>
                  <a:lnTo>
                    <a:pt x="5040" y="3018020"/>
                  </a:lnTo>
                  <a:lnTo>
                    <a:pt x="9644" y="3120388"/>
                  </a:lnTo>
                  <a:lnTo>
                    <a:pt x="11271" y="3164539"/>
                  </a:lnTo>
                  <a:lnTo>
                    <a:pt x="11982" y="3202303"/>
                  </a:lnTo>
                  <a:lnTo>
                    <a:pt x="11430" y="3232404"/>
                  </a:lnTo>
                  <a:lnTo>
                    <a:pt x="9880" y="3268666"/>
                  </a:lnTo>
                  <a:lnTo>
                    <a:pt x="8418" y="3314049"/>
                  </a:lnTo>
                  <a:lnTo>
                    <a:pt x="7141" y="3366375"/>
                  </a:lnTo>
                  <a:lnTo>
                    <a:pt x="6144" y="3423462"/>
                  </a:lnTo>
                  <a:lnTo>
                    <a:pt x="5524" y="3483133"/>
                  </a:lnTo>
                  <a:lnTo>
                    <a:pt x="5376" y="3543208"/>
                  </a:lnTo>
                  <a:lnTo>
                    <a:pt x="5797" y="3601507"/>
                  </a:lnTo>
                  <a:lnTo>
                    <a:pt x="6882" y="3655852"/>
                  </a:lnTo>
                  <a:lnTo>
                    <a:pt x="8727" y="3704062"/>
                  </a:lnTo>
                  <a:lnTo>
                    <a:pt x="11430" y="3743960"/>
                  </a:lnTo>
                  <a:lnTo>
                    <a:pt x="21590" y="3744722"/>
                  </a:lnTo>
                  <a:lnTo>
                    <a:pt x="30480" y="3743960"/>
                  </a:lnTo>
                  <a:lnTo>
                    <a:pt x="29847" y="3682886"/>
                  </a:lnTo>
                  <a:lnTo>
                    <a:pt x="29662" y="3624204"/>
                  </a:lnTo>
                  <a:lnTo>
                    <a:pt x="29845" y="3567699"/>
                  </a:lnTo>
                  <a:lnTo>
                    <a:pt x="31006" y="3460351"/>
                  </a:lnTo>
                  <a:lnTo>
                    <a:pt x="34341" y="3262272"/>
                  </a:lnTo>
                  <a:lnTo>
                    <a:pt x="35273" y="3168087"/>
                  </a:lnTo>
                  <a:lnTo>
                    <a:pt x="35284" y="3121453"/>
                  </a:lnTo>
                  <a:lnTo>
                    <a:pt x="34887" y="3074837"/>
                  </a:lnTo>
                  <a:lnTo>
                    <a:pt x="34006" y="3028023"/>
                  </a:lnTo>
                  <a:lnTo>
                    <a:pt x="32563" y="2980795"/>
                  </a:lnTo>
                  <a:lnTo>
                    <a:pt x="27597" y="2865164"/>
                  </a:lnTo>
                  <a:lnTo>
                    <a:pt x="25883" y="2802025"/>
                  </a:lnTo>
                  <a:lnTo>
                    <a:pt x="25141" y="2743166"/>
                  </a:lnTo>
                  <a:lnTo>
                    <a:pt x="25174" y="2688233"/>
                  </a:lnTo>
                  <a:lnTo>
                    <a:pt x="25782" y="2636872"/>
                  </a:lnTo>
                  <a:lnTo>
                    <a:pt x="26770" y="2588730"/>
                  </a:lnTo>
                  <a:lnTo>
                    <a:pt x="30031" y="2460078"/>
                  </a:lnTo>
                  <a:lnTo>
                    <a:pt x="30560" y="2421273"/>
                  </a:lnTo>
                  <a:lnTo>
                    <a:pt x="30480" y="2383917"/>
                  </a:lnTo>
                  <a:lnTo>
                    <a:pt x="29704" y="2346426"/>
                  </a:lnTo>
                  <a:lnTo>
                    <a:pt x="23755" y="2177084"/>
                  </a:lnTo>
                  <a:lnTo>
                    <a:pt x="22656" y="2128539"/>
                  </a:lnTo>
                  <a:lnTo>
                    <a:pt x="22152" y="2076963"/>
                  </a:lnTo>
                  <a:lnTo>
                    <a:pt x="22462" y="2022084"/>
                  </a:lnTo>
                  <a:lnTo>
                    <a:pt x="23807" y="1963628"/>
                  </a:lnTo>
                  <a:lnTo>
                    <a:pt x="26406" y="1901323"/>
                  </a:lnTo>
                  <a:lnTo>
                    <a:pt x="30480" y="1834896"/>
                  </a:lnTo>
                  <a:lnTo>
                    <a:pt x="33407" y="1778418"/>
                  </a:lnTo>
                  <a:lnTo>
                    <a:pt x="34222" y="1724833"/>
                  </a:lnTo>
                  <a:lnTo>
                    <a:pt x="33367" y="1673737"/>
                  </a:lnTo>
                  <a:lnTo>
                    <a:pt x="31285" y="1624727"/>
                  </a:lnTo>
                  <a:lnTo>
                    <a:pt x="28419" y="1577399"/>
                  </a:lnTo>
                  <a:lnTo>
                    <a:pt x="22111" y="1486178"/>
                  </a:lnTo>
                  <a:lnTo>
                    <a:pt x="19554" y="1441478"/>
                  </a:lnTo>
                  <a:lnTo>
                    <a:pt x="17987" y="1396847"/>
                  </a:lnTo>
                  <a:lnTo>
                    <a:pt x="17853" y="1351881"/>
                  </a:lnTo>
                  <a:lnTo>
                    <a:pt x="19595" y="1306178"/>
                  </a:lnTo>
                  <a:lnTo>
                    <a:pt x="23656" y="1259333"/>
                  </a:lnTo>
                  <a:lnTo>
                    <a:pt x="36981" y="1164604"/>
                  </a:lnTo>
                  <a:lnTo>
                    <a:pt x="41190" y="1117214"/>
                  </a:lnTo>
                  <a:lnTo>
                    <a:pt x="43428" y="1068900"/>
                  </a:lnTo>
                  <a:lnTo>
                    <a:pt x="44020" y="1019787"/>
                  </a:lnTo>
                  <a:lnTo>
                    <a:pt x="43288" y="969999"/>
                  </a:lnTo>
                  <a:lnTo>
                    <a:pt x="41556" y="919663"/>
                  </a:lnTo>
                  <a:lnTo>
                    <a:pt x="39147" y="868902"/>
                  </a:lnTo>
                  <a:lnTo>
                    <a:pt x="33591" y="766607"/>
                  </a:lnTo>
                  <a:lnTo>
                    <a:pt x="31090" y="715322"/>
                  </a:lnTo>
                  <a:lnTo>
                    <a:pt x="29206" y="664114"/>
                  </a:lnTo>
                  <a:lnTo>
                    <a:pt x="28260" y="613106"/>
                  </a:lnTo>
                  <a:lnTo>
                    <a:pt x="28577" y="562423"/>
                  </a:lnTo>
                  <a:lnTo>
                    <a:pt x="30480" y="512190"/>
                  </a:lnTo>
                  <a:lnTo>
                    <a:pt x="37014" y="391238"/>
                  </a:lnTo>
                  <a:lnTo>
                    <a:pt x="39225" y="341759"/>
                  </a:lnTo>
                  <a:lnTo>
                    <a:pt x="40666" y="296754"/>
                  </a:lnTo>
                  <a:lnTo>
                    <a:pt x="41290" y="254079"/>
                  </a:lnTo>
                  <a:lnTo>
                    <a:pt x="41050" y="211591"/>
                  </a:lnTo>
                  <a:lnTo>
                    <a:pt x="39897" y="167146"/>
                  </a:lnTo>
                  <a:lnTo>
                    <a:pt x="37783" y="118600"/>
                  </a:lnTo>
                  <a:lnTo>
                    <a:pt x="34659" y="63811"/>
                  </a:lnTo>
                  <a:lnTo>
                    <a:pt x="30480" y="635"/>
                  </a:lnTo>
                  <a:lnTo>
                    <a:pt x="22987" y="0"/>
                  </a:lnTo>
                  <a:close/>
                </a:path>
              </a:pathLst>
            </a:custGeom>
            <a:solidFill>
              <a:srgbClr val="E729A7"/>
            </a:solidFill>
          </p:spPr>
          <p:txBody>
            <a:bodyPr wrap="square" lIns="0" tIns="0" rIns="0" bIns="0" rtlCol="0"/>
            <a:lstStyle/>
            <a:p>
              <a:endParaRPr/>
            </a:p>
          </p:txBody>
        </p:sp>
        <p:sp>
          <p:nvSpPr>
            <p:cNvPr id="5" name="object 5"/>
            <p:cNvSpPr/>
            <p:nvPr/>
          </p:nvSpPr>
          <p:spPr>
            <a:xfrm>
              <a:off x="4296428" y="1562100"/>
              <a:ext cx="55880" cy="3744595"/>
            </a:xfrm>
            <a:custGeom>
              <a:avLst/>
              <a:gdLst/>
              <a:ahLst/>
              <a:cxnLst/>
              <a:rect l="l" t="t" r="r" b="b"/>
              <a:pathLst>
                <a:path w="55879" h="3744595">
                  <a:moveTo>
                    <a:pt x="18396" y="0"/>
                  </a:moveTo>
                  <a:lnTo>
                    <a:pt x="27413" y="380"/>
                  </a:lnTo>
                  <a:lnTo>
                    <a:pt x="33128" y="126"/>
                  </a:lnTo>
                  <a:lnTo>
                    <a:pt x="37446" y="0"/>
                  </a:lnTo>
                  <a:lnTo>
                    <a:pt x="40328" y="33944"/>
                  </a:lnTo>
                  <a:lnTo>
                    <a:pt x="41269" y="69773"/>
                  </a:lnTo>
                  <a:lnTo>
                    <a:pt x="40666" y="107740"/>
                  </a:lnTo>
                  <a:lnTo>
                    <a:pt x="38919" y="148101"/>
                  </a:lnTo>
                  <a:lnTo>
                    <a:pt x="36426" y="191113"/>
                  </a:lnTo>
                  <a:lnTo>
                    <a:pt x="33586" y="237031"/>
                  </a:lnTo>
                  <a:lnTo>
                    <a:pt x="30796" y="286110"/>
                  </a:lnTo>
                  <a:lnTo>
                    <a:pt x="28456" y="338606"/>
                  </a:lnTo>
                  <a:lnTo>
                    <a:pt x="26964" y="394775"/>
                  </a:lnTo>
                  <a:lnTo>
                    <a:pt x="26718" y="454872"/>
                  </a:lnTo>
                  <a:lnTo>
                    <a:pt x="28118" y="519153"/>
                  </a:lnTo>
                  <a:lnTo>
                    <a:pt x="31561" y="587873"/>
                  </a:lnTo>
                  <a:lnTo>
                    <a:pt x="37446" y="661288"/>
                  </a:lnTo>
                  <a:lnTo>
                    <a:pt x="45477" y="752062"/>
                  </a:lnTo>
                  <a:lnTo>
                    <a:pt x="50942" y="828486"/>
                  </a:lnTo>
                  <a:lnTo>
                    <a:pt x="54136" y="892640"/>
                  </a:lnTo>
                  <a:lnTo>
                    <a:pt x="55350" y="946604"/>
                  </a:lnTo>
                  <a:lnTo>
                    <a:pt x="54877" y="992457"/>
                  </a:lnTo>
                  <a:lnTo>
                    <a:pt x="53009" y="1032279"/>
                  </a:lnTo>
                  <a:lnTo>
                    <a:pt x="50039" y="1068149"/>
                  </a:lnTo>
                  <a:lnTo>
                    <a:pt x="46261" y="1102147"/>
                  </a:lnTo>
                  <a:lnTo>
                    <a:pt x="41965" y="1136352"/>
                  </a:lnTo>
                  <a:lnTo>
                    <a:pt x="37446" y="1172845"/>
                  </a:lnTo>
                  <a:lnTo>
                    <a:pt x="34572" y="1208681"/>
                  </a:lnTo>
                  <a:lnTo>
                    <a:pt x="33844" y="1246595"/>
                  </a:lnTo>
                  <a:lnTo>
                    <a:pt x="34739" y="1286833"/>
                  </a:lnTo>
                  <a:lnTo>
                    <a:pt x="36733" y="1329640"/>
                  </a:lnTo>
                  <a:lnTo>
                    <a:pt x="39301" y="1375263"/>
                  </a:lnTo>
                  <a:lnTo>
                    <a:pt x="41920" y="1423946"/>
                  </a:lnTo>
                  <a:lnTo>
                    <a:pt x="44066" y="1475935"/>
                  </a:lnTo>
                  <a:lnTo>
                    <a:pt x="45216" y="1531476"/>
                  </a:lnTo>
                  <a:lnTo>
                    <a:pt x="44845" y="1590814"/>
                  </a:lnTo>
                  <a:lnTo>
                    <a:pt x="42430" y="1654195"/>
                  </a:lnTo>
                  <a:lnTo>
                    <a:pt x="37446" y="1721865"/>
                  </a:lnTo>
                  <a:lnTo>
                    <a:pt x="33354" y="1776468"/>
                  </a:lnTo>
                  <a:lnTo>
                    <a:pt x="31014" y="1830378"/>
                  </a:lnTo>
                  <a:lnTo>
                    <a:pt x="30147" y="1883590"/>
                  </a:lnTo>
                  <a:lnTo>
                    <a:pt x="30470" y="1936094"/>
                  </a:lnTo>
                  <a:lnTo>
                    <a:pt x="31704" y="1987884"/>
                  </a:lnTo>
                  <a:lnTo>
                    <a:pt x="33567" y="2038953"/>
                  </a:lnTo>
                  <a:lnTo>
                    <a:pt x="35779" y="2089292"/>
                  </a:lnTo>
                  <a:lnTo>
                    <a:pt x="38059" y="2138895"/>
                  </a:lnTo>
                  <a:lnTo>
                    <a:pt x="40126" y="2187753"/>
                  </a:lnTo>
                  <a:lnTo>
                    <a:pt x="41700" y="2235860"/>
                  </a:lnTo>
                  <a:lnTo>
                    <a:pt x="42500" y="2283207"/>
                  </a:lnTo>
                  <a:lnTo>
                    <a:pt x="42244" y="2329788"/>
                  </a:lnTo>
                  <a:lnTo>
                    <a:pt x="40653" y="2375595"/>
                  </a:lnTo>
                  <a:lnTo>
                    <a:pt x="37446" y="2420620"/>
                  </a:lnTo>
                  <a:lnTo>
                    <a:pt x="32857" y="2473349"/>
                  </a:lnTo>
                  <a:lnTo>
                    <a:pt x="28750" y="2527101"/>
                  </a:lnTo>
                  <a:lnTo>
                    <a:pt x="25230" y="2581530"/>
                  </a:lnTo>
                  <a:lnTo>
                    <a:pt x="22403" y="2636289"/>
                  </a:lnTo>
                  <a:lnTo>
                    <a:pt x="20376" y="2691030"/>
                  </a:lnTo>
                  <a:lnTo>
                    <a:pt x="19253" y="2745406"/>
                  </a:lnTo>
                  <a:lnTo>
                    <a:pt x="19141" y="2799071"/>
                  </a:lnTo>
                  <a:lnTo>
                    <a:pt x="20146" y="2851676"/>
                  </a:lnTo>
                  <a:lnTo>
                    <a:pt x="22373" y="2902876"/>
                  </a:lnTo>
                  <a:lnTo>
                    <a:pt x="25928" y="2952323"/>
                  </a:lnTo>
                  <a:lnTo>
                    <a:pt x="30917" y="2999670"/>
                  </a:lnTo>
                  <a:lnTo>
                    <a:pt x="37446" y="3044571"/>
                  </a:lnTo>
                  <a:lnTo>
                    <a:pt x="42655" y="3082761"/>
                  </a:lnTo>
                  <a:lnTo>
                    <a:pt x="45903" y="3122672"/>
                  </a:lnTo>
                  <a:lnTo>
                    <a:pt x="47480" y="3164323"/>
                  </a:lnTo>
                  <a:lnTo>
                    <a:pt x="47676" y="3207736"/>
                  </a:lnTo>
                  <a:lnTo>
                    <a:pt x="46781" y="3252931"/>
                  </a:lnTo>
                  <a:lnTo>
                    <a:pt x="45084" y="3299929"/>
                  </a:lnTo>
                  <a:lnTo>
                    <a:pt x="42875" y="3348751"/>
                  </a:lnTo>
                  <a:lnTo>
                    <a:pt x="40445" y="3399418"/>
                  </a:lnTo>
                  <a:lnTo>
                    <a:pt x="38083" y="3451950"/>
                  </a:lnTo>
                  <a:lnTo>
                    <a:pt x="36080" y="3506369"/>
                  </a:lnTo>
                  <a:lnTo>
                    <a:pt x="34724" y="3562695"/>
                  </a:lnTo>
                  <a:lnTo>
                    <a:pt x="34307" y="3620949"/>
                  </a:lnTo>
                  <a:lnTo>
                    <a:pt x="35117" y="3681152"/>
                  </a:lnTo>
                  <a:lnTo>
                    <a:pt x="37446" y="3743325"/>
                  </a:lnTo>
                  <a:lnTo>
                    <a:pt x="33509" y="3744087"/>
                  </a:lnTo>
                  <a:lnTo>
                    <a:pt x="26397" y="3742563"/>
                  </a:lnTo>
                  <a:lnTo>
                    <a:pt x="18396" y="3743325"/>
                  </a:lnTo>
                  <a:lnTo>
                    <a:pt x="23087" y="3673287"/>
                  </a:lnTo>
                  <a:lnTo>
                    <a:pt x="25260" y="3607546"/>
                  </a:lnTo>
                  <a:lnTo>
                    <a:pt x="25469" y="3546066"/>
                  </a:lnTo>
                  <a:lnTo>
                    <a:pt x="24266" y="3488806"/>
                  </a:lnTo>
                  <a:lnTo>
                    <a:pt x="22206" y="3435730"/>
                  </a:lnTo>
                  <a:lnTo>
                    <a:pt x="19841" y="3386800"/>
                  </a:lnTo>
                  <a:lnTo>
                    <a:pt x="17724" y="3341977"/>
                  </a:lnTo>
                  <a:lnTo>
                    <a:pt x="16409" y="3301222"/>
                  </a:lnTo>
                  <a:lnTo>
                    <a:pt x="16448" y="3264499"/>
                  </a:lnTo>
                  <a:lnTo>
                    <a:pt x="18396" y="3231769"/>
                  </a:lnTo>
                  <a:lnTo>
                    <a:pt x="20694" y="3207168"/>
                  </a:lnTo>
                  <a:lnTo>
                    <a:pt x="23101" y="3177533"/>
                  </a:lnTo>
                  <a:lnTo>
                    <a:pt x="27782" y="3104303"/>
                  </a:lnTo>
                  <a:lnTo>
                    <a:pt x="29824" y="3061278"/>
                  </a:lnTo>
                  <a:lnTo>
                    <a:pt x="31512" y="3014359"/>
                  </a:lnTo>
                  <a:lnTo>
                    <a:pt x="32731" y="2963830"/>
                  </a:lnTo>
                  <a:lnTo>
                    <a:pt x="33365" y="2909978"/>
                  </a:lnTo>
                  <a:lnTo>
                    <a:pt x="33298" y="2853086"/>
                  </a:lnTo>
                  <a:lnTo>
                    <a:pt x="32414" y="2793441"/>
                  </a:lnTo>
                  <a:lnTo>
                    <a:pt x="30598" y="2731326"/>
                  </a:lnTo>
                  <a:lnTo>
                    <a:pt x="27733" y="2667027"/>
                  </a:lnTo>
                  <a:lnTo>
                    <a:pt x="23704" y="2600828"/>
                  </a:lnTo>
                  <a:lnTo>
                    <a:pt x="18396" y="2533015"/>
                  </a:lnTo>
                  <a:lnTo>
                    <a:pt x="12983" y="2463586"/>
                  </a:lnTo>
                  <a:lnTo>
                    <a:pt x="9461" y="2402076"/>
                  </a:lnTo>
                  <a:lnTo>
                    <a:pt x="7559" y="2347167"/>
                  </a:lnTo>
                  <a:lnTo>
                    <a:pt x="7009" y="2297544"/>
                  </a:lnTo>
                  <a:lnTo>
                    <a:pt x="7540" y="2251890"/>
                  </a:lnTo>
                  <a:lnTo>
                    <a:pt x="8884" y="2208888"/>
                  </a:lnTo>
                  <a:lnTo>
                    <a:pt x="10770" y="2167224"/>
                  </a:lnTo>
                  <a:lnTo>
                    <a:pt x="12930" y="2125580"/>
                  </a:lnTo>
                  <a:lnTo>
                    <a:pt x="15093" y="2082640"/>
                  </a:lnTo>
                  <a:lnTo>
                    <a:pt x="16991" y="2037088"/>
                  </a:lnTo>
                  <a:lnTo>
                    <a:pt x="18354" y="1987608"/>
                  </a:lnTo>
                  <a:lnTo>
                    <a:pt x="18912" y="1932884"/>
                  </a:lnTo>
                  <a:lnTo>
                    <a:pt x="18396" y="1871599"/>
                  </a:lnTo>
                  <a:lnTo>
                    <a:pt x="17103" y="1794154"/>
                  </a:lnTo>
                  <a:lnTo>
                    <a:pt x="16177" y="1729115"/>
                  </a:lnTo>
                  <a:lnTo>
                    <a:pt x="15588" y="1674020"/>
                  </a:lnTo>
                  <a:lnTo>
                    <a:pt x="15305" y="1626407"/>
                  </a:lnTo>
                  <a:lnTo>
                    <a:pt x="15300" y="1583816"/>
                  </a:lnTo>
                  <a:lnTo>
                    <a:pt x="15543" y="1543786"/>
                  </a:lnTo>
                  <a:lnTo>
                    <a:pt x="16004" y="1503855"/>
                  </a:lnTo>
                  <a:lnTo>
                    <a:pt x="16652" y="1461561"/>
                  </a:lnTo>
                  <a:lnTo>
                    <a:pt x="17460" y="1414444"/>
                  </a:lnTo>
                  <a:lnTo>
                    <a:pt x="18396" y="1360042"/>
                  </a:lnTo>
                  <a:lnTo>
                    <a:pt x="19424" y="1312440"/>
                  </a:lnTo>
                  <a:lnTo>
                    <a:pt x="20759" y="1267220"/>
                  </a:lnTo>
                  <a:lnTo>
                    <a:pt x="22253" y="1223597"/>
                  </a:lnTo>
                  <a:lnTo>
                    <a:pt x="23758" y="1180789"/>
                  </a:lnTo>
                  <a:lnTo>
                    <a:pt x="25125" y="1138013"/>
                  </a:lnTo>
                  <a:lnTo>
                    <a:pt x="26206" y="1094486"/>
                  </a:lnTo>
                  <a:lnTo>
                    <a:pt x="26854" y="1049423"/>
                  </a:lnTo>
                  <a:lnTo>
                    <a:pt x="26919" y="1002044"/>
                  </a:lnTo>
                  <a:lnTo>
                    <a:pt x="26254" y="951563"/>
                  </a:lnTo>
                  <a:lnTo>
                    <a:pt x="24711" y="897198"/>
                  </a:lnTo>
                  <a:lnTo>
                    <a:pt x="22141" y="838166"/>
                  </a:lnTo>
                  <a:lnTo>
                    <a:pt x="18396" y="773684"/>
                  </a:lnTo>
                  <a:lnTo>
                    <a:pt x="14958" y="721478"/>
                  </a:lnTo>
                  <a:lnTo>
                    <a:pt x="11704" y="672396"/>
                  </a:lnTo>
                  <a:lnTo>
                    <a:pt x="8703" y="625738"/>
                  </a:lnTo>
                  <a:lnTo>
                    <a:pt x="6028" y="580802"/>
                  </a:lnTo>
                  <a:lnTo>
                    <a:pt x="3749" y="536890"/>
                  </a:lnTo>
                  <a:lnTo>
                    <a:pt x="1937" y="493300"/>
                  </a:lnTo>
                  <a:lnTo>
                    <a:pt x="663" y="449333"/>
                  </a:lnTo>
                  <a:lnTo>
                    <a:pt x="0" y="404289"/>
                  </a:lnTo>
                  <a:lnTo>
                    <a:pt x="16" y="357467"/>
                  </a:lnTo>
                  <a:lnTo>
                    <a:pt x="785" y="308167"/>
                  </a:lnTo>
                  <a:lnTo>
                    <a:pt x="2377" y="255690"/>
                  </a:lnTo>
                  <a:lnTo>
                    <a:pt x="4863" y="199335"/>
                  </a:lnTo>
                  <a:lnTo>
                    <a:pt x="8314" y="138401"/>
                  </a:lnTo>
                  <a:lnTo>
                    <a:pt x="12801" y="72190"/>
                  </a:lnTo>
                  <a:lnTo>
                    <a:pt x="18396" y="0"/>
                  </a:lnTo>
                  <a:close/>
                </a:path>
              </a:pathLst>
            </a:custGeom>
            <a:ln w="34925">
              <a:solidFill>
                <a:srgbClr val="E729A7"/>
              </a:solidFill>
            </a:ln>
          </p:spPr>
          <p:txBody>
            <a:bodyPr wrap="square" lIns="0" tIns="0" rIns="0" bIns="0" rtlCol="0"/>
            <a:lstStyle/>
            <a:p>
              <a:endParaRPr/>
            </a:p>
          </p:txBody>
        </p:sp>
      </p:grpSp>
      <p:sp>
        <p:nvSpPr>
          <p:cNvPr id="6" name="object 6"/>
          <p:cNvSpPr/>
          <p:nvPr/>
        </p:nvSpPr>
        <p:spPr>
          <a:xfrm>
            <a:off x="4345296" y="473017"/>
            <a:ext cx="7213355" cy="1015510"/>
          </a:xfrm>
          <a:custGeom>
            <a:avLst/>
            <a:gdLst/>
            <a:ahLst/>
            <a:cxnLst/>
            <a:rect l="l" t="t" r="r" b="b"/>
            <a:pathLst>
              <a:path w="6905625" h="971550">
                <a:moveTo>
                  <a:pt x="6743700" y="0"/>
                </a:moveTo>
                <a:lnTo>
                  <a:pt x="161798" y="0"/>
                </a:lnTo>
                <a:lnTo>
                  <a:pt x="118768" y="5776"/>
                </a:lnTo>
                <a:lnTo>
                  <a:pt x="80113" y="22083"/>
                </a:lnTo>
                <a:lnTo>
                  <a:pt x="47370" y="47386"/>
                </a:lnTo>
                <a:lnTo>
                  <a:pt x="22079" y="80151"/>
                </a:lnTo>
                <a:lnTo>
                  <a:pt x="5776" y="118842"/>
                </a:lnTo>
                <a:lnTo>
                  <a:pt x="0" y="161925"/>
                </a:lnTo>
                <a:lnTo>
                  <a:pt x="0" y="809625"/>
                </a:lnTo>
                <a:lnTo>
                  <a:pt x="5776" y="852663"/>
                </a:lnTo>
                <a:lnTo>
                  <a:pt x="22079" y="891342"/>
                </a:lnTo>
                <a:lnTo>
                  <a:pt x="47370" y="924115"/>
                </a:lnTo>
                <a:lnTo>
                  <a:pt x="80113" y="949437"/>
                </a:lnTo>
                <a:lnTo>
                  <a:pt x="118768" y="965764"/>
                </a:lnTo>
                <a:lnTo>
                  <a:pt x="161798" y="971550"/>
                </a:lnTo>
                <a:lnTo>
                  <a:pt x="6743700" y="971550"/>
                </a:lnTo>
                <a:lnTo>
                  <a:pt x="6786738" y="965764"/>
                </a:lnTo>
                <a:lnTo>
                  <a:pt x="6825417" y="949437"/>
                </a:lnTo>
                <a:lnTo>
                  <a:pt x="6858190" y="924115"/>
                </a:lnTo>
                <a:lnTo>
                  <a:pt x="6883512" y="891342"/>
                </a:lnTo>
                <a:lnTo>
                  <a:pt x="6899839" y="852663"/>
                </a:lnTo>
                <a:lnTo>
                  <a:pt x="6905625" y="809625"/>
                </a:lnTo>
                <a:lnTo>
                  <a:pt x="6905625" y="161925"/>
                </a:lnTo>
                <a:lnTo>
                  <a:pt x="6899839" y="118842"/>
                </a:lnTo>
                <a:lnTo>
                  <a:pt x="6883512" y="80151"/>
                </a:lnTo>
                <a:lnTo>
                  <a:pt x="6858190" y="47386"/>
                </a:lnTo>
                <a:lnTo>
                  <a:pt x="6825417" y="22083"/>
                </a:lnTo>
                <a:lnTo>
                  <a:pt x="6786738" y="5776"/>
                </a:lnTo>
                <a:lnTo>
                  <a:pt x="6743700" y="0"/>
                </a:lnTo>
                <a:close/>
              </a:path>
            </a:pathLst>
          </a:custGeom>
          <a:solidFill>
            <a:srgbClr val="2968E7"/>
          </a:solidFill>
        </p:spPr>
        <p:txBody>
          <a:bodyPr wrap="square" lIns="0" tIns="0" rIns="0" bIns="0" rtlCol="0" anchor="t"/>
          <a:lstStyle/>
          <a:p>
            <a:r>
              <a:rPr lang="en-US" dirty="0"/>
              <a:t>I</a:t>
            </a:r>
          </a:p>
        </p:txBody>
      </p:sp>
      <p:sp>
        <p:nvSpPr>
          <p:cNvPr id="7" name="object 7"/>
          <p:cNvSpPr txBox="1">
            <a:spLocks noGrp="1"/>
          </p:cNvSpPr>
          <p:nvPr>
            <p:ph type="title"/>
          </p:nvPr>
        </p:nvSpPr>
        <p:spPr>
          <a:xfrm>
            <a:off x="1351085" y="414261"/>
            <a:ext cx="10032021" cy="1022138"/>
          </a:xfrm>
          <a:prstGeom prst="rect">
            <a:avLst/>
          </a:prstGeom>
        </p:spPr>
        <p:txBody>
          <a:bodyPr vert="horz" wrap="square" lIns="0" tIns="189293" rIns="0" bIns="0" rtlCol="0">
            <a:spAutoFit/>
          </a:bodyPr>
          <a:lstStyle/>
          <a:p>
            <a:pPr marL="3842385" marR="5080">
              <a:lnSpc>
                <a:spcPct val="90200"/>
              </a:lnSpc>
              <a:spcBef>
                <a:spcPts val="309"/>
              </a:spcBef>
            </a:pPr>
            <a:r>
              <a:rPr lang="en-US" sz="1500" dirty="0">
                <a:solidFill>
                  <a:schemeClr val="bg1"/>
                </a:solidFill>
                <a:latin typeface="Times New Roman"/>
                <a:cs typeface="Times New Roman"/>
              </a:rPr>
              <a:t>To achieve the IB</a:t>
            </a:r>
            <a:r>
              <a:rPr sz="1500" spc="125" dirty="0">
                <a:solidFill>
                  <a:schemeClr val="bg1"/>
                </a:solidFill>
                <a:latin typeface="Times New Roman"/>
                <a:cs typeface="Times New Roman"/>
              </a:rPr>
              <a:t> </a:t>
            </a:r>
            <a:r>
              <a:rPr sz="1500" dirty="0">
                <a:solidFill>
                  <a:schemeClr val="bg1"/>
                </a:solidFill>
                <a:latin typeface="Times New Roman"/>
                <a:cs typeface="Times New Roman"/>
              </a:rPr>
              <a:t>Diploma</a:t>
            </a:r>
            <a:r>
              <a:rPr sz="1500" spc="15" dirty="0">
                <a:solidFill>
                  <a:schemeClr val="bg1"/>
                </a:solidFill>
                <a:latin typeface="Times New Roman"/>
                <a:cs typeface="Times New Roman"/>
              </a:rPr>
              <a:t> </a:t>
            </a:r>
            <a:r>
              <a:rPr sz="1500" dirty="0">
                <a:solidFill>
                  <a:schemeClr val="bg1"/>
                </a:solidFill>
                <a:latin typeface="Times New Roman"/>
                <a:cs typeface="Times New Roman"/>
              </a:rPr>
              <a:t>students</a:t>
            </a:r>
            <a:r>
              <a:rPr sz="1500" spc="120" dirty="0">
                <a:solidFill>
                  <a:schemeClr val="bg1"/>
                </a:solidFill>
                <a:latin typeface="Times New Roman"/>
                <a:cs typeface="Times New Roman"/>
              </a:rPr>
              <a:t> </a:t>
            </a:r>
            <a:r>
              <a:rPr sz="1500" dirty="0">
                <a:solidFill>
                  <a:schemeClr val="bg1"/>
                </a:solidFill>
                <a:latin typeface="Times New Roman"/>
                <a:cs typeface="Times New Roman"/>
              </a:rPr>
              <a:t>must</a:t>
            </a:r>
            <a:r>
              <a:rPr sz="1500" spc="145" dirty="0">
                <a:solidFill>
                  <a:schemeClr val="bg1"/>
                </a:solidFill>
                <a:latin typeface="Times New Roman"/>
                <a:cs typeface="Times New Roman"/>
              </a:rPr>
              <a:t> </a:t>
            </a:r>
            <a:r>
              <a:rPr sz="1500" dirty="0">
                <a:solidFill>
                  <a:schemeClr val="bg1"/>
                </a:solidFill>
                <a:latin typeface="Times New Roman"/>
                <a:cs typeface="Times New Roman"/>
              </a:rPr>
              <a:t>choose</a:t>
            </a:r>
            <a:r>
              <a:rPr sz="1500" spc="105" dirty="0">
                <a:solidFill>
                  <a:schemeClr val="bg1"/>
                </a:solidFill>
                <a:latin typeface="Times New Roman"/>
                <a:cs typeface="Times New Roman"/>
              </a:rPr>
              <a:t> </a:t>
            </a:r>
            <a:r>
              <a:rPr sz="1500" dirty="0">
                <a:solidFill>
                  <a:schemeClr val="bg1"/>
                </a:solidFill>
                <a:latin typeface="Times New Roman"/>
                <a:cs typeface="Times New Roman"/>
              </a:rPr>
              <a:t>one</a:t>
            </a:r>
            <a:r>
              <a:rPr sz="1500" spc="110" dirty="0">
                <a:solidFill>
                  <a:schemeClr val="bg1"/>
                </a:solidFill>
                <a:latin typeface="Times New Roman"/>
                <a:cs typeface="Times New Roman"/>
              </a:rPr>
              <a:t> </a:t>
            </a:r>
            <a:r>
              <a:rPr sz="1500" dirty="0">
                <a:solidFill>
                  <a:schemeClr val="bg1"/>
                </a:solidFill>
                <a:latin typeface="Times New Roman"/>
                <a:cs typeface="Times New Roman"/>
              </a:rPr>
              <a:t>subject</a:t>
            </a:r>
            <a:r>
              <a:rPr sz="1500" spc="55" dirty="0">
                <a:solidFill>
                  <a:schemeClr val="bg1"/>
                </a:solidFill>
                <a:latin typeface="Times New Roman"/>
                <a:cs typeface="Times New Roman"/>
              </a:rPr>
              <a:t> </a:t>
            </a:r>
            <a:r>
              <a:rPr sz="1500" dirty="0">
                <a:solidFill>
                  <a:schemeClr val="bg1"/>
                </a:solidFill>
                <a:latin typeface="Times New Roman"/>
                <a:cs typeface="Times New Roman"/>
              </a:rPr>
              <a:t>from</a:t>
            </a:r>
            <a:r>
              <a:rPr sz="1500" spc="100" dirty="0">
                <a:solidFill>
                  <a:schemeClr val="bg1"/>
                </a:solidFill>
                <a:latin typeface="Times New Roman"/>
                <a:cs typeface="Times New Roman"/>
              </a:rPr>
              <a:t> </a:t>
            </a:r>
            <a:r>
              <a:rPr sz="1500" dirty="0">
                <a:solidFill>
                  <a:schemeClr val="bg1"/>
                </a:solidFill>
                <a:latin typeface="Times New Roman"/>
                <a:cs typeface="Times New Roman"/>
              </a:rPr>
              <a:t>each</a:t>
            </a:r>
            <a:r>
              <a:rPr sz="1500" spc="90" dirty="0">
                <a:solidFill>
                  <a:schemeClr val="bg1"/>
                </a:solidFill>
                <a:latin typeface="Times New Roman"/>
                <a:cs typeface="Times New Roman"/>
              </a:rPr>
              <a:t> </a:t>
            </a:r>
            <a:r>
              <a:rPr sz="1500" dirty="0">
                <a:solidFill>
                  <a:schemeClr val="bg1"/>
                </a:solidFill>
                <a:latin typeface="Times New Roman"/>
                <a:cs typeface="Times New Roman"/>
              </a:rPr>
              <a:t>of</a:t>
            </a:r>
            <a:r>
              <a:rPr sz="1500" spc="50" dirty="0">
                <a:solidFill>
                  <a:schemeClr val="bg1"/>
                </a:solidFill>
                <a:latin typeface="Times New Roman"/>
                <a:cs typeface="Times New Roman"/>
              </a:rPr>
              <a:t> </a:t>
            </a:r>
            <a:r>
              <a:rPr sz="1500" dirty="0">
                <a:solidFill>
                  <a:schemeClr val="bg1"/>
                </a:solidFill>
                <a:latin typeface="Times New Roman"/>
                <a:cs typeface="Times New Roman"/>
              </a:rPr>
              <a:t>the</a:t>
            </a:r>
            <a:r>
              <a:rPr sz="1500" spc="105" dirty="0">
                <a:solidFill>
                  <a:schemeClr val="bg1"/>
                </a:solidFill>
                <a:latin typeface="Times New Roman"/>
                <a:cs typeface="Times New Roman"/>
              </a:rPr>
              <a:t> </a:t>
            </a:r>
            <a:r>
              <a:rPr sz="1500" spc="-20" dirty="0">
                <a:solidFill>
                  <a:schemeClr val="bg1"/>
                </a:solidFill>
                <a:latin typeface="Times New Roman"/>
                <a:cs typeface="Times New Roman"/>
              </a:rPr>
              <a:t>five </a:t>
            </a:r>
            <a:r>
              <a:rPr sz="1500" dirty="0">
                <a:solidFill>
                  <a:schemeClr val="bg1"/>
                </a:solidFill>
                <a:latin typeface="Times New Roman"/>
                <a:cs typeface="Times New Roman"/>
              </a:rPr>
              <a:t>groups</a:t>
            </a:r>
            <a:r>
              <a:rPr sz="1500" spc="30" dirty="0">
                <a:solidFill>
                  <a:schemeClr val="bg1"/>
                </a:solidFill>
                <a:latin typeface="Times New Roman"/>
                <a:cs typeface="Times New Roman"/>
              </a:rPr>
              <a:t> </a:t>
            </a:r>
            <a:r>
              <a:rPr sz="1500" dirty="0">
                <a:solidFill>
                  <a:schemeClr val="bg1"/>
                </a:solidFill>
                <a:latin typeface="Times New Roman"/>
                <a:cs typeface="Times New Roman"/>
              </a:rPr>
              <a:t>(1</a:t>
            </a:r>
            <a:r>
              <a:rPr sz="1500" spc="90" dirty="0">
                <a:solidFill>
                  <a:schemeClr val="bg1"/>
                </a:solidFill>
                <a:latin typeface="Times New Roman"/>
                <a:cs typeface="Times New Roman"/>
              </a:rPr>
              <a:t> </a:t>
            </a:r>
            <a:r>
              <a:rPr sz="1500" dirty="0">
                <a:solidFill>
                  <a:schemeClr val="bg1"/>
                </a:solidFill>
                <a:latin typeface="Times New Roman"/>
                <a:cs typeface="Times New Roman"/>
              </a:rPr>
              <a:t>to</a:t>
            </a:r>
            <a:r>
              <a:rPr sz="1500" spc="90" dirty="0">
                <a:solidFill>
                  <a:schemeClr val="bg1"/>
                </a:solidFill>
                <a:latin typeface="Times New Roman"/>
                <a:cs typeface="Times New Roman"/>
              </a:rPr>
              <a:t> </a:t>
            </a:r>
            <a:r>
              <a:rPr sz="1500" dirty="0">
                <a:solidFill>
                  <a:schemeClr val="bg1"/>
                </a:solidFill>
                <a:latin typeface="Times New Roman"/>
                <a:cs typeface="Times New Roman"/>
              </a:rPr>
              <a:t>5),</a:t>
            </a:r>
            <a:r>
              <a:rPr sz="1500" spc="114" dirty="0">
                <a:solidFill>
                  <a:schemeClr val="bg1"/>
                </a:solidFill>
                <a:latin typeface="Times New Roman"/>
                <a:cs typeface="Times New Roman"/>
              </a:rPr>
              <a:t> </a:t>
            </a:r>
            <a:r>
              <a:rPr sz="1500" dirty="0">
                <a:solidFill>
                  <a:schemeClr val="bg1"/>
                </a:solidFill>
                <a:latin typeface="Times New Roman"/>
                <a:cs typeface="Times New Roman"/>
              </a:rPr>
              <a:t>ensuring</a:t>
            </a:r>
            <a:r>
              <a:rPr sz="1500" spc="90" dirty="0">
                <a:solidFill>
                  <a:schemeClr val="bg1"/>
                </a:solidFill>
                <a:latin typeface="Times New Roman"/>
                <a:cs typeface="Times New Roman"/>
              </a:rPr>
              <a:t> </a:t>
            </a:r>
            <a:r>
              <a:rPr sz="1500" dirty="0">
                <a:solidFill>
                  <a:schemeClr val="bg1"/>
                </a:solidFill>
                <a:latin typeface="Times New Roman"/>
                <a:cs typeface="Times New Roman"/>
              </a:rPr>
              <a:t>breadth</a:t>
            </a:r>
            <a:r>
              <a:rPr sz="1500" spc="95" dirty="0">
                <a:solidFill>
                  <a:schemeClr val="bg1"/>
                </a:solidFill>
                <a:latin typeface="Times New Roman"/>
                <a:cs typeface="Times New Roman"/>
              </a:rPr>
              <a:t> </a:t>
            </a:r>
            <a:r>
              <a:rPr sz="1500" dirty="0">
                <a:solidFill>
                  <a:schemeClr val="bg1"/>
                </a:solidFill>
                <a:latin typeface="Times New Roman"/>
                <a:cs typeface="Times New Roman"/>
              </a:rPr>
              <a:t>of</a:t>
            </a:r>
            <a:r>
              <a:rPr sz="1500" spc="50" dirty="0">
                <a:solidFill>
                  <a:schemeClr val="bg1"/>
                </a:solidFill>
                <a:latin typeface="Times New Roman"/>
                <a:cs typeface="Times New Roman"/>
              </a:rPr>
              <a:t> </a:t>
            </a:r>
            <a:r>
              <a:rPr sz="1500" dirty="0">
                <a:solidFill>
                  <a:schemeClr val="bg1"/>
                </a:solidFill>
                <a:latin typeface="Times New Roman"/>
                <a:cs typeface="Times New Roman"/>
              </a:rPr>
              <a:t>knowledge</a:t>
            </a:r>
            <a:r>
              <a:rPr sz="1500" spc="105" dirty="0">
                <a:solidFill>
                  <a:schemeClr val="bg1"/>
                </a:solidFill>
                <a:latin typeface="Times New Roman"/>
                <a:cs typeface="Times New Roman"/>
              </a:rPr>
              <a:t> </a:t>
            </a:r>
            <a:r>
              <a:rPr sz="1500" dirty="0">
                <a:solidFill>
                  <a:schemeClr val="bg1"/>
                </a:solidFill>
                <a:latin typeface="Times New Roman"/>
                <a:cs typeface="Times New Roman"/>
              </a:rPr>
              <a:t>and</a:t>
            </a:r>
            <a:r>
              <a:rPr sz="1500" spc="90" dirty="0">
                <a:solidFill>
                  <a:schemeClr val="bg1"/>
                </a:solidFill>
                <a:latin typeface="Times New Roman"/>
                <a:cs typeface="Times New Roman"/>
              </a:rPr>
              <a:t> </a:t>
            </a:r>
            <a:r>
              <a:rPr sz="1500" dirty="0">
                <a:solidFill>
                  <a:schemeClr val="bg1"/>
                </a:solidFill>
                <a:latin typeface="Times New Roman"/>
                <a:cs typeface="Times New Roman"/>
              </a:rPr>
              <a:t>understanding</a:t>
            </a:r>
            <a:r>
              <a:rPr sz="1500" spc="95" dirty="0">
                <a:solidFill>
                  <a:schemeClr val="bg1"/>
                </a:solidFill>
                <a:latin typeface="Times New Roman"/>
                <a:cs typeface="Times New Roman"/>
              </a:rPr>
              <a:t> </a:t>
            </a:r>
            <a:r>
              <a:rPr sz="1500" dirty="0">
                <a:solidFill>
                  <a:schemeClr val="bg1"/>
                </a:solidFill>
                <a:latin typeface="Times New Roman"/>
                <a:cs typeface="Times New Roman"/>
              </a:rPr>
              <a:t>in</a:t>
            </a:r>
            <a:r>
              <a:rPr sz="1500" spc="90" dirty="0">
                <a:solidFill>
                  <a:schemeClr val="bg1"/>
                </a:solidFill>
                <a:latin typeface="Times New Roman"/>
                <a:cs typeface="Times New Roman"/>
              </a:rPr>
              <a:t> </a:t>
            </a:r>
            <a:r>
              <a:rPr sz="1500" dirty="0">
                <a:solidFill>
                  <a:schemeClr val="bg1"/>
                </a:solidFill>
                <a:latin typeface="Times New Roman"/>
                <a:cs typeface="Times New Roman"/>
              </a:rPr>
              <a:t>their</a:t>
            </a:r>
            <a:r>
              <a:rPr sz="1500" spc="135" dirty="0">
                <a:solidFill>
                  <a:schemeClr val="bg1"/>
                </a:solidFill>
                <a:latin typeface="Times New Roman"/>
                <a:cs typeface="Times New Roman"/>
              </a:rPr>
              <a:t> </a:t>
            </a:r>
            <a:r>
              <a:rPr sz="1500" spc="-20" dirty="0">
                <a:solidFill>
                  <a:schemeClr val="bg1"/>
                </a:solidFill>
                <a:latin typeface="Times New Roman"/>
                <a:cs typeface="Times New Roman"/>
              </a:rPr>
              <a:t>best </a:t>
            </a:r>
            <a:r>
              <a:rPr sz="1500" dirty="0">
                <a:solidFill>
                  <a:schemeClr val="bg1"/>
                </a:solidFill>
                <a:latin typeface="Times New Roman"/>
                <a:cs typeface="Times New Roman"/>
              </a:rPr>
              <a:t>language,</a:t>
            </a:r>
            <a:r>
              <a:rPr sz="1500" spc="145" dirty="0">
                <a:solidFill>
                  <a:schemeClr val="bg1"/>
                </a:solidFill>
                <a:latin typeface="Times New Roman"/>
                <a:cs typeface="Times New Roman"/>
              </a:rPr>
              <a:t> </a:t>
            </a:r>
            <a:r>
              <a:rPr sz="1500" dirty="0">
                <a:solidFill>
                  <a:schemeClr val="bg1"/>
                </a:solidFill>
                <a:latin typeface="Times New Roman"/>
                <a:cs typeface="Times New Roman"/>
              </a:rPr>
              <a:t>additional</a:t>
            </a:r>
            <a:r>
              <a:rPr sz="1500" spc="90" dirty="0">
                <a:solidFill>
                  <a:schemeClr val="bg1"/>
                </a:solidFill>
                <a:latin typeface="Times New Roman"/>
                <a:cs typeface="Times New Roman"/>
              </a:rPr>
              <a:t> </a:t>
            </a:r>
            <a:r>
              <a:rPr sz="1500" dirty="0">
                <a:solidFill>
                  <a:schemeClr val="bg1"/>
                </a:solidFill>
                <a:latin typeface="Times New Roman"/>
                <a:cs typeface="Times New Roman"/>
              </a:rPr>
              <a:t>language(s),</a:t>
            </a:r>
            <a:r>
              <a:rPr sz="1500" spc="110" dirty="0">
                <a:solidFill>
                  <a:schemeClr val="bg1"/>
                </a:solidFill>
                <a:latin typeface="Times New Roman"/>
                <a:cs typeface="Times New Roman"/>
              </a:rPr>
              <a:t>  </a:t>
            </a:r>
            <a:r>
              <a:rPr sz="1500" dirty="0">
                <a:solidFill>
                  <a:schemeClr val="bg1"/>
                </a:solidFill>
                <a:latin typeface="Times New Roman"/>
                <a:cs typeface="Times New Roman"/>
              </a:rPr>
              <a:t>the</a:t>
            </a:r>
            <a:r>
              <a:rPr sz="1500" spc="140" dirty="0">
                <a:solidFill>
                  <a:schemeClr val="bg1"/>
                </a:solidFill>
                <a:latin typeface="Times New Roman"/>
                <a:cs typeface="Times New Roman"/>
              </a:rPr>
              <a:t> </a:t>
            </a:r>
            <a:r>
              <a:rPr sz="1500" dirty="0">
                <a:solidFill>
                  <a:schemeClr val="bg1"/>
                </a:solidFill>
                <a:latin typeface="Times New Roman"/>
                <a:cs typeface="Times New Roman"/>
              </a:rPr>
              <a:t>social</a:t>
            </a:r>
            <a:r>
              <a:rPr sz="1500" spc="95" dirty="0">
                <a:solidFill>
                  <a:schemeClr val="bg1"/>
                </a:solidFill>
                <a:latin typeface="Times New Roman"/>
                <a:cs typeface="Times New Roman"/>
              </a:rPr>
              <a:t> </a:t>
            </a:r>
            <a:r>
              <a:rPr sz="1500" dirty="0">
                <a:solidFill>
                  <a:schemeClr val="bg1"/>
                </a:solidFill>
                <a:latin typeface="Times New Roman"/>
                <a:cs typeface="Times New Roman"/>
              </a:rPr>
              <a:t>sciences,</a:t>
            </a:r>
            <a:r>
              <a:rPr sz="1500" spc="145" dirty="0">
                <a:solidFill>
                  <a:schemeClr val="bg1"/>
                </a:solidFill>
                <a:latin typeface="Times New Roman"/>
                <a:cs typeface="Times New Roman"/>
              </a:rPr>
              <a:t> </a:t>
            </a:r>
            <a:r>
              <a:rPr sz="1500" dirty="0">
                <a:solidFill>
                  <a:schemeClr val="bg1"/>
                </a:solidFill>
                <a:latin typeface="Times New Roman"/>
                <a:cs typeface="Times New Roman"/>
              </a:rPr>
              <a:t>the</a:t>
            </a:r>
            <a:r>
              <a:rPr sz="1500" spc="45" dirty="0">
                <a:solidFill>
                  <a:schemeClr val="bg1"/>
                </a:solidFill>
                <a:latin typeface="Times New Roman"/>
                <a:cs typeface="Times New Roman"/>
              </a:rPr>
              <a:t> </a:t>
            </a:r>
            <a:r>
              <a:rPr sz="1500" dirty="0">
                <a:solidFill>
                  <a:schemeClr val="bg1"/>
                </a:solidFill>
                <a:latin typeface="Times New Roman"/>
                <a:cs typeface="Times New Roman"/>
              </a:rPr>
              <a:t>experimental</a:t>
            </a:r>
            <a:r>
              <a:rPr sz="1500" spc="90" dirty="0">
                <a:solidFill>
                  <a:schemeClr val="bg1"/>
                </a:solidFill>
                <a:latin typeface="Times New Roman"/>
                <a:cs typeface="Times New Roman"/>
              </a:rPr>
              <a:t> </a:t>
            </a:r>
            <a:r>
              <a:rPr sz="1500" spc="-10" dirty="0">
                <a:solidFill>
                  <a:schemeClr val="bg1"/>
                </a:solidFill>
                <a:latin typeface="Times New Roman"/>
                <a:cs typeface="Times New Roman"/>
              </a:rPr>
              <a:t>sciences </a:t>
            </a:r>
            <a:r>
              <a:rPr sz="1500" dirty="0">
                <a:solidFill>
                  <a:schemeClr val="bg1"/>
                </a:solidFill>
                <a:latin typeface="Times New Roman"/>
                <a:cs typeface="Times New Roman"/>
              </a:rPr>
              <a:t>and</a:t>
            </a:r>
            <a:r>
              <a:rPr sz="1500" spc="40" dirty="0">
                <a:solidFill>
                  <a:schemeClr val="bg1"/>
                </a:solidFill>
                <a:latin typeface="Times New Roman"/>
                <a:cs typeface="Times New Roman"/>
              </a:rPr>
              <a:t> </a:t>
            </a:r>
            <a:r>
              <a:rPr sz="1500" spc="-10" dirty="0">
                <a:solidFill>
                  <a:schemeClr val="bg1"/>
                </a:solidFill>
                <a:latin typeface="Times New Roman"/>
                <a:cs typeface="Times New Roman"/>
              </a:rPr>
              <a:t>mathematics.</a:t>
            </a:r>
            <a:endParaRPr lang="en-US" sz="1500" dirty="0">
              <a:solidFill>
                <a:schemeClr val="bg1"/>
              </a:solidFill>
              <a:latin typeface="Times New Roman"/>
              <a:cs typeface="Times New Roman"/>
            </a:endParaRPr>
          </a:p>
        </p:txBody>
      </p:sp>
      <p:grpSp>
        <p:nvGrpSpPr>
          <p:cNvPr id="8" name="object 8"/>
          <p:cNvGrpSpPr/>
          <p:nvPr/>
        </p:nvGrpSpPr>
        <p:grpSpPr>
          <a:xfrm>
            <a:off x="4360927" y="1521009"/>
            <a:ext cx="7204074" cy="957141"/>
            <a:chOff x="4646676" y="1484375"/>
            <a:chExt cx="6918325" cy="993775"/>
          </a:xfrm>
        </p:grpSpPr>
        <p:sp>
          <p:nvSpPr>
            <p:cNvPr id="9" name="object 9"/>
            <p:cNvSpPr/>
            <p:nvPr/>
          </p:nvSpPr>
          <p:spPr>
            <a:xfrm>
              <a:off x="4653026" y="1490725"/>
              <a:ext cx="6905625" cy="981075"/>
            </a:xfrm>
            <a:custGeom>
              <a:avLst/>
              <a:gdLst/>
              <a:ahLst/>
              <a:cxnLst/>
              <a:rect l="l" t="t" r="r" b="b"/>
              <a:pathLst>
                <a:path w="6905625" h="981075">
                  <a:moveTo>
                    <a:pt x="6742049" y="0"/>
                  </a:moveTo>
                  <a:lnTo>
                    <a:pt x="163449" y="0"/>
                  </a:lnTo>
                  <a:lnTo>
                    <a:pt x="119988" y="5836"/>
                  </a:lnTo>
                  <a:lnTo>
                    <a:pt x="80941" y="22309"/>
                  </a:lnTo>
                  <a:lnTo>
                    <a:pt x="47863" y="47863"/>
                  </a:lnTo>
                  <a:lnTo>
                    <a:pt x="22309" y="80941"/>
                  </a:lnTo>
                  <a:lnTo>
                    <a:pt x="5836" y="119988"/>
                  </a:lnTo>
                  <a:lnTo>
                    <a:pt x="0" y="163449"/>
                  </a:lnTo>
                  <a:lnTo>
                    <a:pt x="0" y="817499"/>
                  </a:lnTo>
                  <a:lnTo>
                    <a:pt x="5836" y="860968"/>
                  </a:lnTo>
                  <a:lnTo>
                    <a:pt x="22309" y="900039"/>
                  </a:lnTo>
                  <a:lnTo>
                    <a:pt x="47863" y="933148"/>
                  </a:lnTo>
                  <a:lnTo>
                    <a:pt x="80941" y="958732"/>
                  </a:lnTo>
                  <a:lnTo>
                    <a:pt x="119988" y="975228"/>
                  </a:lnTo>
                  <a:lnTo>
                    <a:pt x="163449" y="981075"/>
                  </a:lnTo>
                  <a:lnTo>
                    <a:pt x="6742049" y="981075"/>
                  </a:lnTo>
                  <a:lnTo>
                    <a:pt x="6785518" y="975228"/>
                  </a:lnTo>
                  <a:lnTo>
                    <a:pt x="6824589" y="958732"/>
                  </a:lnTo>
                  <a:lnTo>
                    <a:pt x="6857698" y="933148"/>
                  </a:lnTo>
                  <a:lnTo>
                    <a:pt x="6883282" y="900039"/>
                  </a:lnTo>
                  <a:lnTo>
                    <a:pt x="6899778" y="860968"/>
                  </a:lnTo>
                  <a:lnTo>
                    <a:pt x="6905625" y="817499"/>
                  </a:lnTo>
                  <a:lnTo>
                    <a:pt x="6905625" y="163449"/>
                  </a:lnTo>
                  <a:lnTo>
                    <a:pt x="6899778" y="119988"/>
                  </a:lnTo>
                  <a:lnTo>
                    <a:pt x="6883282" y="80941"/>
                  </a:lnTo>
                  <a:lnTo>
                    <a:pt x="6857698" y="47863"/>
                  </a:lnTo>
                  <a:lnTo>
                    <a:pt x="6824589" y="22309"/>
                  </a:lnTo>
                  <a:lnTo>
                    <a:pt x="6785518" y="5836"/>
                  </a:lnTo>
                  <a:lnTo>
                    <a:pt x="6742049" y="0"/>
                  </a:lnTo>
                  <a:close/>
                </a:path>
              </a:pathLst>
            </a:custGeom>
            <a:solidFill>
              <a:srgbClr val="2174E6"/>
            </a:solidFill>
          </p:spPr>
          <p:txBody>
            <a:bodyPr wrap="square" lIns="0" tIns="0" rIns="0" bIns="0" rtlCol="0"/>
            <a:lstStyle/>
            <a:p>
              <a:endParaRPr/>
            </a:p>
          </p:txBody>
        </p:sp>
        <p:sp>
          <p:nvSpPr>
            <p:cNvPr id="10" name="object 10"/>
            <p:cNvSpPr/>
            <p:nvPr/>
          </p:nvSpPr>
          <p:spPr>
            <a:xfrm>
              <a:off x="4653026" y="1490725"/>
              <a:ext cx="6905625" cy="981075"/>
            </a:xfrm>
            <a:custGeom>
              <a:avLst/>
              <a:gdLst/>
              <a:ahLst/>
              <a:cxnLst/>
              <a:rect l="l" t="t" r="r" b="b"/>
              <a:pathLst>
                <a:path w="6905625" h="981075">
                  <a:moveTo>
                    <a:pt x="0" y="163449"/>
                  </a:moveTo>
                  <a:lnTo>
                    <a:pt x="5836" y="119988"/>
                  </a:lnTo>
                  <a:lnTo>
                    <a:pt x="22309" y="80941"/>
                  </a:lnTo>
                  <a:lnTo>
                    <a:pt x="47863" y="47863"/>
                  </a:lnTo>
                  <a:lnTo>
                    <a:pt x="80941" y="22309"/>
                  </a:lnTo>
                  <a:lnTo>
                    <a:pt x="119988" y="5836"/>
                  </a:lnTo>
                  <a:lnTo>
                    <a:pt x="163449" y="0"/>
                  </a:lnTo>
                  <a:lnTo>
                    <a:pt x="6742049" y="0"/>
                  </a:lnTo>
                  <a:lnTo>
                    <a:pt x="6785518" y="5836"/>
                  </a:lnTo>
                  <a:lnTo>
                    <a:pt x="6824589" y="22309"/>
                  </a:lnTo>
                  <a:lnTo>
                    <a:pt x="6857698" y="47863"/>
                  </a:lnTo>
                  <a:lnTo>
                    <a:pt x="6883282" y="80941"/>
                  </a:lnTo>
                  <a:lnTo>
                    <a:pt x="6899778" y="119988"/>
                  </a:lnTo>
                  <a:lnTo>
                    <a:pt x="6905625" y="163449"/>
                  </a:lnTo>
                  <a:lnTo>
                    <a:pt x="6905625" y="817499"/>
                  </a:lnTo>
                  <a:lnTo>
                    <a:pt x="6899778" y="860968"/>
                  </a:lnTo>
                  <a:lnTo>
                    <a:pt x="6883282" y="900039"/>
                  </a:lnTo>
                  <a:lnTo>
                    <a:pt x="6857698" y="933148"/>
                  </a:lnTo>
                  <a:lnTo>
                    <a:pt x="6824589" y="958732"/>
                  </a:lnTo>
                  <a:lnTo>
                    <a:pt x="6785518" y="975228"/>
                  </a:lnTo>
                  <a:lnTo>
                    <a:pt x="6742049" y="981075"/>
                  </a:lnTo>
                  <a:lnTo>
                    <a:pt x="163449" y="981075"/>
                  </a:lnTo>
                  <a:lnTo>
                    <a:pt x="119988" y="975228"/>
                  </a:lnTo>
                  <a:lnTo>
                    <a:pt x="80941" y="958732"/>
                  </a:lnTo>
                  <a:lnTo>
                    <a:pt x="47863" y="933148"/>
                  </a:lnTo>
                  <a:lnTo>
                    <a:pt x="22309" y="900039"/>
                  </a:lnTo>
                  <a:lnTo>
                    <a:pt x="5836" y="860968"/>
                  </a:lnTo>
                  <a:lnTo>
                    <a:pt x="0" y="817499"/>
                  </a:lnTo>
                  <a:lnTo>
                    <a:pt x="0" y="163449"/>
                  </a:lnTo>
                  <a:close/>
                </a:path>
              </a:pathLst>
            </a:custGeom>
            <a:ln w="12700">
              <a:solidFill>
                <a:srgbClr val="FFFFFF"/>
              </a:solidFill>
            </a:ln>
          </p:spPr>
          <p:txBody>
            <a:bodyPr wrap="square" lIns="0" tIns="0" rIns="0" bIns="0" rtlCol="0"/>
            <a:lstStyle/>
            <a:p>
              <a:endParaRPr/>
            </a:p>
          </p:txBody>
        </p:sp>
      </p:grpSp>
      <p:sp>
        <p:nvSpPr>
          <p:cNvPr id="11" name="object 11"/>
          <p:cNvSpPr txBox="1"/>
          <p:nvPr/>
        </p:nvSpPr>
        <p:spPr>
          <a:xfrm>
            <a:off x="4747514" y="1717611"/>
            <a:ext cx="6653530" cy="485775"/>
          </a:xfrm>
          <a:prstGeom prst="rect">
            <a:avLst/>
          </a:prstGeom>
        </p:spPr>
        <p:txBody>
          <a:bodyPr vert="horz" wrap="square" lIns="0" tIns="36830" rIns="0" bIns="0" rtlCol="0">
            <a:spAutoFit/>
          </a:bodyPr>
          <a:lstStyle/>
          <a:p>
            <a:pPr marL="12700" marR="5080">
              <a:lnSpc>
                <a:spcPts val="1730"/>
              </a:lnSpc>
              <a:spcBef>
                <a:spcPts val="290"/>
              </a:spcBef>
            </a:pPr>
            <a:r>
              <a:rPr sz="1550" dirty="0">
                <a:solidFill>
                  <a:srgbClr val="FFFFFF"/>
                </a:solidFill>
                <a:latin typeface="Times New Roman"/>
                <a:cs typeface="Times New Roman"/>
              </a:rPr>
              <a:t>Students</a:t>
            </a:r>
            <a:r>
              <a:rPr sz="1550" spc="105" dirty="0">
                <a:solidFill>
                  <a:srgbClr val="FFFFFF"/>
                </a:solidFill>
                <a:latin typeface="Times New Roman"/>
                <a:cs typeface="Times New Roman"/>
              </a:rPr>
              <a:t> </a:t>
            </a:r>
            <a:r>
              <a:rPr sz="1550" dirty="0">
                <a:solidFill>
                  <a:srgbClr val="FFFFFF"/>
                </a:solidFill>
                <a:latin typeface="Times New Roman"/>
                <a:cs typeface="Times New Roman"/>
              </a:rPr>
              <a:t>must</a:t>
            </a:r>
            <a:r>
              <a:rPr sz="1550" spc="140" dirty="0">
                <a:solidFill>
                  <a:srgbClr val="FFFFFF"/>
                </a:solidFill>
                <a:latin typeface="Times New Roman"/>
                <a:cs typeface="Times New Roman"/>
              </a:rPr>
              <a:t> </a:t>
            </a:r>
            <a:r>
              <a:rPr sz="1550" dirty="0">
                <a:solidFill>
                  <a:srgbClr val="FFFFFF"/>
                </a:solidFill>
                <a:latin typeface="Times New Roman"/>
                <a:cs typeface="Times New Roman"/>
              </a:rPr>
              <a:t>also</a:t>
            </a:r>
            <a:r>
              <a:rPr sz="1550" spc="80" dirty="0">
                <a:solidFill>
                  <a:srgbClr val="FFFFFF"/>
                </a:solidFill>
                <a:latin typeface="Times New Roman"/>
                <a:cs typeface="Times New Roman"/>
              </a:rPr>
              <a:t> </a:t>
            </a:r>
            <a:r>
              <a:rPr sz="1550" dirty="0">
                <a:solidFill>
                  <a:srgbClr val="FFFFFF"/>
                </a:solidFill>
                <a:latin typeface="Times New Roman"/>
                <a:cs typeface="Times New Roman"/>
              </a:rPr>
              <a:t>choose</a:t>
            </a:r>
            <a:r>
              <a:rPr sz="1550" spc="100" dirty="0">
                <a:solidFill>
                  <a:srgbClr val="FFFFFF"/>
                </a:solidFill>
                <a:latin typeface="Times New Roman"/>
                <a:cs typeface="Times New Roman"/>
              </a:rPr>
              <a:t> </a:t>
            </a:r>
            <a:r>
              <a:rPr sz="1550" dirty="0">
                <a:solidFill>
                  <a:srgbClr val="FFFFFF"/>
                </a:solidFill>
                <a:latin typeface="Times New Roman"/>
                <a:cs typeface="Times New Roman"/>
              </a:rPr>
              <a:t>either</a:t>
            </a:r>
            <a:r>
              <a:rPr sz="1550" spc="125" dirty="0">
                <a:solidFill>
                  <a:srgbClr val="FFFFFF"/>
                </a:solidFill>
                <a:latin typeface="Times New Roman"/>
                <a:cs typeface="Times New Roman"/>
              </a:rPr>
              <a:t> </a:t>
            </a:r>
            <a:r>
              <a:rPr sz="1550" dirty="0">
                <a:solidFill>
                  <a:srgbClr val="FFFFFF"/>
                </a:solidFill>
                <a:latin typeface="Times New Roman"/>
                <a:cs typeface="Times New Roman"/>
              </a:rPr>
              <a:t>an</a:t>
            </a:r>
            <a:r>
              <a:rPr sz="1550" spc="80" dirty="0">
                <a:solidFill>
                  <a:srgbClr val="FFFFFF"/>
                </a:solidFill>
                <a:latin typeface="Times New Roman"/>
                <a:cs typeface="Times New Roman"/>
              </a:rPr>
              <a:t> </a:t>
            </a:r>
            <a:r>
              <a:rPr sz="1550" dirty="0">
                <a:solidFill>
                  <a:srgbClr val="FFFFFF"/>
                </a:solidFill>
                <a:latin typeface="Times New Roman"/>
                <a:cs typeface="Times New Roman"/>
              </a:rPr>
              <a:t>arts</a:t>
            </a:r>
            <a:r>
              <a:rPr sz="1550" spc="25" dirty="0">
                <a:solidFill>
                  <a:srgbClr val="FFFFFF"/>
                </a:solidFill>
                <a:latin typeface="Times New Roman"/>
                <a:cs typeface="Times New Roman"/>
              </a:rPr>
              <a:t> </a:t>
            </a:r>
            <a:r>
              <a:rPr sz="1550" dirty="0">
                <a:solidFill>
                  <a:srgbClr val="FFFFFF"/>
                </a:solidFill>
                <a:latin typeface="Times New Roman"/>
                <a:cs typeface="Times New Roman"/>
              </a:rPr>
              <a:t>subject</a:t>
            </a:r>
            <a:r>
              <a:rPr sz="1550" spc="50" dirty="0">
                <a:solidFill>
                  <a:srgbClr val="FFFFFF"/>
                </a:solidFill>
                <a:latin typeface="Times New Roman"/>
                <a:cs typeface="Times New Roman"/>
              </a:rPr>
              <a:t> </a:t>
            </a:r>
            <a:r>
              <a:rPr sz="1550" dirty="0">
                <a:solidFill>
                  <a:srgbClr val="FFFFFF"/>
                </a:solidFill>
                <a:latin typeface="Times New Roman"/>
                <a:cs typeface="Times New Roman"/>
              </a:rPr>
              <a:t>from</a:t>
            </a:r>
            <a:r>
              <a:rPr sz="1550" spc="95" dirty="0">
                <a:solidFill>
                  <a:srgbClr val="FFFFFF"/>
                </a:solidFill>
                <a:latin typeface="Times New Roman"/>
                <a:cs typeface="Times New Roman"/>
              </a:rPr>
              <a:t> </a:t>
            </a:r>
            <a:r>
              <a:rPr sz="1550" dirty="0">
                <a:solidFill>
                  <a:srgbClr val="FFFFFF"/>
                </a:solidFill>
                <a:latin typeface="Times New Roman"/>
                <a:cs typeface="Times New Roman"/>
              </a:rPr>
              <a:t>group</a:t>
            </a:r>
            <a:r>
              <a:rPr sz="1550" spc="80" dirty="0">
                <a:solidFill>
                  <a:srgbClr val="FFFFFF"/>
                </a:solidFill>
                <a:latin typeface="Times New Roman"/>
                <a:cs typeface="Times New Roman"/>
              </a:rPr>
              <a:t> </a:t>
            </a:r>
            <a:r>
              <a:rPr sz="1550" dirty="0">
                <a:solidFill>
                  <a:srgbClr val="FFFFFF"/>
                </a:solidFill>
                <a:latin typeface="Times New Roman"/>
                <a:cs typeface="Times New Roman"/>
              </a:rPr>
              <a:t>6,</a:t>
            </a:r>
            <a:r>
              <a:rPr sz="1550" spc="15" dirty="0">
                <a:solidFill>
                  <a:srgbClr val="FFFFFF"/>
                </a:solidFill>
                <a:latin typeface="Times New Roman"/>
                <a:cs typeface="Times New Roman"/>
              </a:rPr>
              <a:t> </a:t>
            </a:r>
            <a:r>
              <a:rPr sz="1550" dirty="0">
                <a:solidFill>
                  <a:srgbClr val="FFFFFF"/>
                </a:solidFill>
                <a:latin typeface="Times New Roman"/>
                <a:cs typeface="Times New Roman"/>
              </a:rPr>
              <a:t>or</a:t>
            </a:r>
            <a:r>
              <a:rPr sz="1550" spc="125" dirty="0">
                <a:solidFill>
                  <a:srgbClr val="FFFFFF"/>
                </a:solidFill>
                <a:latin typeface="Times New Roman"/>
                <a:cs typeface="Times New Roman"/>
              </a:rPr>
              <a:t> </a:t>
            </a:r>
            <a:r>
              <a:rPr sz="1550" dirty="0">
                <a:solidFill>
                  <a:srgbClr val="FFFFFF"/>
                </a:solidFill>
                <a:latin typeface="Times New Roman"/>
                <a:cs typeface="Times New Roman"/>
              </a:rPr>
              <a:t>a</a:t>
            </a:r>
            <a:r>
              <a:rPr sz="1550" spc="15" dirty="0">
                <a:solidFill>
                  <a:srgbClr val="FFFFFF"/>
                </a:solidFill>
                <a:latin typeface="Times New Roman"/>
                <a:cs typeface="Times New Roman"/>
              </a:rPr>
              <a:t> </a:t>
            </a:r>
            <a:r>
              <a:rPr sz="1550" dirty="0">
                <a:solidFill>
                  <a:srgbClr val="FFFFFF"/>
                </a:solidFill>
                <a:latin typeface="Times New Roman"/>
                <a:cs typeface="Times New Roman"/>
              </a:rPr>
              <a:t>second</a:t>
            </a:r>
            <a:r>
              <a:rPr sz="1550" spc="80" dirty="0">
                <a:solidFill>
                  <a:srgbClr val="FFFFFF"/>
                </a:solidFill>
                <a:latin typeface="Times New Roman"/>
                <a:cs typeface="Times New Roman"/>
              </a:rPr>
              <a:t> </a:t>
            </a:r>
            <a:r>
              <a:rPr sz="1550" spc="-10" dirty="0">
                <a:solidFill>
                  <a:srgbClr val="FFFFFF"/>
                </a:solidFill>
                <a:latin typeface="Times New Roman"/>
                <a:cs typeface="Times New Roman"/>
              </a:rPr>
              <a:t>subject </a:t>
            </a:r>
            <a:r>
              <a:rPr sz="1550" dirty="0">
                <a:solidFill>
                  <a:srgbClr val="FFFFFF"/>
                </a:solidFill>
                <a:latin typeface="Times New Roman"/>
                <a:cs typeface="Times New Roman"/>
              </a:rPr>
              <a:t>from</a:t>
            </a:r>
            <a:r>
              <a:rPr sz="1550" spc="85" dirty="0">
                <a:solidFill>
                  <a:srgbClr val="FFFFFF"/>
                </a:solidFill>
                <a:latin typeface="Times New Roman"/>
                <a:cs typeface="Times New Roman"/>
              </a:rPr>
              <a:t> </a:t>
            </a:r>
            <a:r>
              <a:rPr sz="1550" dirty="0">
                <a:solidFill>
                  <a:srgbClr val="FFFFFF"/>
                </a:solidFill>
                <a:latin typeface="Times New Roman"/>
                <a:cs typeface="Times New Roman"/>
              </a:rPr>
              <a:t>groups</a:t>
            </a:r>
            <a:r>
              <a:rPr sz="1550" spc="25" dirty="0">
                <a:solidFill>
                  <a:srgbClr val="FFFFFF"/>
                </a:solidFill>
                <a:latin typeface="Times New Roman"/>
                <a:cs typeface="Times New Roman"/>
              </a:rPr>
              <a:t> </a:t>
            </a:r>
            <a:r>
              <a:rPr sz="1550" dirty="0">
                <a:solidFill>
                  <a:srgbClr val="FFFFFF"/>
                </a:solidFill>
                <a:latin typeface="Times New Roman"/>
                <a:cs typeface="Times New Roman"/>
              </a:rPr>
              <a:t>1</a:t>
            </a:r>
            <a:r>
              <a:rPr sz="1550" spc="75" dirty="0">
                <a:solidFill>
                  <a:srgbClr val="FFFFFF"/>
                </a:solidFill>
                <a:latin typeface="Times New Roman"/>
                <a:cs typeface="Times New Roman"/>
              </a:rPr>
              <a:t> </a:t>
            </a:r>
            <a:r>
              <a:rPr sz="1550" dirty="0">
                <a:solidFill>
                  <a:srgbClr val="FFFFFF"/>
                </a:solidFill>
                <a:latin typeface="Times New Roman"/>
                <a:cs typeface="Times New Roman"/>
              </a:rPr>
              <a:t>to</a:t>
            </a:r>
            <a:r>
              <a:rPr sz="1550" spc="80" dirty="0">
                <a:solidFill>
                  <a:srgbClr val="FFFFFF"/>
                </a:solidFill>
                <a:latin typeface="Times New Roman"/>
                <a:cs typeface="Times New Roman"/>
              </a:rPr>
              <a:t> </a:t>
            </a:r>
            <a:r>
              <a:rPr sz="1550" spc="-25" dirty="0">
                <a:solidFill>
                  <a:srgbClr val="FFFFFF"/>
                </a:solidFill>
                <a:latin typeface="Times New Roman"/>
                <a:cs typeface="Times New Roman"/>
              </a:rPr>
              <a:t>5.</a:t>
            </a:r>
            <a:endParaRPr sz="1550">
              <a:latin typeface="Times New Roman"/>
              <a:cs typeface="Times New Roman"/>
            </a:endParaRPr>
          </a:p>
        </p:txBody>
      </p:sp>
      <p:grpSp>
        <p:nvGrpSpPr>
          <p:cNvPr id="12" name="object 12"/>
          <p:cNvGrpSpPr/>
          <p:nvPr/>
        </p:nvGrpSpPr>
        <p:grpSpPr>
          <a:xfrm>
            <a:off x="4360927" y="2474976"/>
            <a:ext cx="7204074" cy="991576"/>
            <a:chOff x="4646676" y="2474976"/>
            <a:chExt cx="6918325" cy="984250"/>
          </a:xfrm>
        </p:grpSpPr>
        <p:sp>
          <p:nvSpPr>
            <p:cNvPr id="13" name="object 13"/>
            <p:cNvSpPr/>
            <p:nvPr/>
          </p:nvSpPr>
          <p:spPr>
            <a:xfrm>
              <a:off x="4653026" y="2481326"/>
              <a:ext cx="6905625" cy="971550"/>
            </a:xfrm>
            <a:custGeom>
              <a:avLst/>
              <a:gdLst/>
              <a:ahLst/>
              <a:cxnLst/>
              <a:rect l="l" t="t" r="r" b="b"/>
              <a:pathLst>
                <a:path w="6905625" h="971550">
                  <a:moveTo>
                    <a:pt x="6743700" y="0"/>
                  </a:moveTo>
                  <a:lnTo>
                    <a:pt x="161798" y="0"/>
                  </a:lnTo>
                  <a:lnTo>
                    <a:pt x="118768" y="5776"/>
                  </a:lnTo>
                  <a:lnTo>
                    <a:pt x="80113" y="22083"/>
                  </a:lnTo>
                  <a:lnTo>
                    <a:pt x="47370" y="47386"/>
                  </a:lnTo>
                  <a:lnTo>
                    <a:pt x="22079" y="80151"/>
                  </a:lnTo>
                  <a:lnTo>
                    <a:pt x="5776" y="118842"/>
                  </a:lnTo>
                  <a:lnTo>
                    <a:pt x="0" y="161925"/>
                  </a:lnTo>
                  <a:lnTo>
                    <a:pt x="0" y="809625"/>
                  </a:lnTo>
                  <a:lnTo>
                    <a:pt x="5776" y="852663"/>
                  </a:lnTo>
                  <a:lnTo>
                    <a:pt x="22079" y="891342"/>
                  </a:lnTo>
                  <a:lnTo>
                    <a:pt x="47370" y="924115"/>
                  </a:lnTo>
                  <a:lnTo>
                    <a:pt x="80113" y="949437"/>
                  </a:lnTo>
                  <a:lnTo>
                    <a:pt x="118768" y="965764"/>
                  </a:lnTo>
                  <a:lnTo>
                    <a:pt x="161798" y="971550"/>
                  </a:lnTo>
                  <a:lnTo>
                    <a:pt x="6743700" y="971550"/>
                  </a:lnTo>
                  <a:lnTo>
                    <a:pt x="6786738" y="965764"/>
                  </a:lnTo>
                  <a:lnTo>
                    <a:pt x="6825417" y="949437"/>
                  </a:lnTo>
                  <a:lnTo>
                    <a:pt x="6858190" y="924115"/>
                  </a:lnTo>
                  <a:lnTo>
                    <a:pt x="6883512" y="891342"/>
                  </a:lnTo>
                  <a:lnTo>
                    <a:pt x="6899839" y="852663"/>
                  </a:lnTo>
                  <a:lnTo>
                    <a:pt x="6905625" y="809625"/>
                  </a:lnTo>
                  <a:lnTo>
                    <a:pt x="6905625" y="161925"/>
                  </a:lnTo>
                  <a:lnTo>
                    <a:pt x="6899839" y="118842"/>
                  </a:lnTo>
                  <a:lnTo>
                    <a:pt x="6883512" y="80151"/>
                  </a:lnTo>
                  <a:lnTo>
                    <a:pt x="6858190" y="47386"/>
                  </a:lnTo>
                  <a:lnTo>
                    <a:pt x="6825417" y="22083"/>
                  </a:lnTo>
                  <a:lnTo>
                    <a:pt x="6786738" y="5776"/>
                  </a:lnTo>
                  <a:lnTo>
                    <a:pt x="6743700" y="0"/>
                  </a:lnTo>
                  <a:close/>
                </a:path>
              </a:pathLst>
            </a:custGeom>
            <a:solidFill>
              <a:srgbClr val="1C80E6"/>
            </a:solidFill>
          </p:spPr>
          <p:txBody>
            <a:bodyPr wrap="square" lIns="0" tIns="0" rIns="0" bIns="0" rtlCol="0"/>
            <a:lstStyle/>
            <a:p>
              <a:endParaRPr/>
            </a:p>
          </p:txBody>
        </p:sp>
        <p:sp>
          <p:nvSpPr>
            <p:cNvPr id="14" name="object 14"/>
            <p:cNvSpPr/>
            <p:nvPr/>
          </p:nvSpPr>
          <p:spPr>
            <a:xfrm>
              <a:off x="4653026" y="2481326"/>
              <a:ext cx="6905625" cy="971550"/>
            </a:xfrm>
            <a:custGeom>
              <a:avLst/>
              <a:gdLst/>
              <a:ahLst/>
              <a:cxnLst/>
              <a:rect l="l" t="t" r="r" b="b"/>
              <a:pathLst>
                <a:path w="6905625" h="971550">
                  <a:moveTo>
                    <a:pt x="0" y="161925"/>
                  </a:moveTo>
                  <a:lnTo>
                    <a:pt x="5776" y="118842"/>
                  </a:lnTo>
                  <a:lnTo>
                    <a:pt x="22079" y="80151"/>
                  </a:lnTo>
                  <a:lnTo>
                    <a:pt x="47370" y="47386"/>
                  </a:lnTo>
                  <a:lnTo>
                    <a:pt x="80113" y="22083"/>
                  </a:lnTo>
                  <a:lnTo>
                    <a:pt x="118768" y="5776"/>
                  </a:lnTo>
                  <a:lnTo>
                    <a:pt x="161798" y="0"/>
                  </a:lnTo>
                  <a:lnTo>
                    <a:pt x="6743700" y="0"/>
                  </a:lnTo>
                  <a:lnTo>
                    <a:pt x="6786738" y="5776"/>
                  </a:lnTo>
                  <a:lnTo>
                    <a:pt x="6825417" y="22083"/>
                  </a:lnTo>
                  <a:lnTo>
                    <a:pt x="6858190" y="47386"/>
                  </a:lnTo>
                  <a:lnTo>
                    <a:pt x="6883512" y="80151"/>
                  </a:lnTo>
                  <a:lnTo>
                    <a:pt x="6899839" y="118842"/>
                  </a:lnTo>
                  <a:lnTo>
                    <a:pt x="6905625" y="161925"/>
                  </a:lnTo>
                  <a:lnTo>
                    <a:pt x="6905625" y="809625"/>
                  </a:lnTo>
                  <a:lnTo>
                    <a:pt x="6899839" y="852663"/>
                  </a:lnTo>
                  <a:lnTo>
                    <a:pt x="6883512" y="891342"/>
                  </a:lnTo>
                  <a:lnTo>
                    <a:pt x="6858190" y="924115"/>
                  </a:lnTo>
                  <a:lnTo>
                    <a:pt x="6825417" y="949437"/>
                  </a:lnTo>
                  <a:lnTo>
                    <a:pt x="6786738" y="965764"/>
                  </a:lnTo>
                  <a:lnTo>
                    <a:pt x="6743700" y="971550"/>
                  </a:lnTo>
                  <a:lnTo>
                    <a:pt x="161798" y="971550"/>
                  </a:lnTo>
                  <a:lnTo>
                    <a:pt x="118768" y="965764"/>
                  </a:lnTo>
                  <a:lnTo>
                    <a:pt x="80113" y="949437"/>
                  </a:lnTo>
                  <a:lnTo>
                    <a:pt x="47370" y="924115"/>
                  </a:lnTo>
                  <a:lnTo>
                    <a:pt x="22079" y="891342"/>
                  </a:lnTo>
                  <a:lnTo>
                    <a:pt x="5776" y="852663"/>
                  </a:lnTo>
                  <a:lnTo>
                    <a:pt x="0" y="809625"/>
                  </a:lnTo>
                  <a:lnTo>
                    <a:pt x="0" y="161925"/>
                  </a:lnTo>
                  <a:close/>
                </a:path>
              </a:pathLst>
            </a:custGeom>
            <a:ln w="12700">
              <a:solidFill>
                <a:srgbClr val="FFFFFF"/>
              </a:solidFill>
            </a:ln>
          </p:spPr>
          <p:txBody>
            <a:bodyPr wrap="square" lIns="0" tIns="0" rIns="0" bIns="0" rtlCol="0"/>
            <a:lstStyle/>
            <a:p>
              <a:endParaRPr/>
            </a:p>
          </p:txBody>
        </p:sp>
      </p:grpSp>
      <p:sp>
        <p:nvSpPr>
          <p:cNvPr id="15" name="object 15"/>
          <p:cNvSpPr txBox="1"/>
          <p:nvPr/>
        </p:nvSpPr>
        <p:spPr>
          <a:xfrm>
            <a:off x="4747514" y="2601595"/>
            <a:ext cx="6517005" cy="694690"/>
          </a:xfrm>
          <a:prstGeom prst="rect">
            <a:avLst/>
          </a:prstGeom>
        </p:spPr>
        <p:txBody>
          <a:bodyPr vert="horz" wrap="square" lIns="0" tIns="37465" rIns="0" bIns="0" rtlCol="0">
            <a:spAutoFit/>
          </a:bodyPr>
          <a:lstStyle/>
          <a:p>
            <a:pPr marL="12700" marR="5080" algn="just">
              <a:lnSpc>
                <a:spcPct val="90800"/>
              </a:lnSpc>
              <a:spcBef>
                <a:spcPts val="295"/>
              </a:spcBef>
            </a:pPr>
            <a:r>
              <a:rPr sz="1550" dirty="0">
                <a:solidFill>
                  <a:srgbClr val="FFFFFF"/>
                </a:solidFill>
                <a:latin typeface="Times New Roman"/>
                <a:cs typeface="Times New Roman"/>
              </a:rPr>
              <a:t>DP</a:t>
            </a:r>
            <a:r>
              <a:rPr sz="1550" spc="60" dirty="0">
                <a:solidFill>
                  <a:srgbClr val="FFFFFF"/>
                </a:solidFill>
                <a:latin typeface="Times New Roman"/>
                <a:cs typeface="Times New Roman"/>
              </a:rPr>
              <a:t> </a:t>
            </a:r>
            <a:r>
              <a:rPr sz="1550" dirty="0">
                <a:solidFill>
                  <a:srgbClr val="FFFFFF"/>
                </a:solidFill>
                <a:latin typeface="Times New Roman"/>
                <a:cs typeface="Times New Roman"/>
              </a:rPr>
              <a:t>subjects</a:t>
            </a:r>
            <a:r>
              <a:rPr sz="1550" spc="105" dirty="0">
                <a:solidFill>
                  <a:srgbClr val="FFFFFF"/>
                </a:solidFill>
                <a:latin typeface="Times New Roman"/>
                <a:cs typeface="Times New Roman"/>
              </a:rPr>
              <a:t> </a:t>
            </a:r>
            <a:r>
              <a:rPr sz="1550" dirty="0">
                <a:solidFill>
                  <a:srgbClr val="FFFFFF"/>
                </a:solidFill>
                <a:latin typeface="Times New Roman"/>
                <a:cs typeface="Times New Roman"/>
              </a:rPr>
              <a:t>can</a:t>
            </a:r>
            <a:r>
              <a:rPr sz="1550" spc="75" dirty="0">
                <a:solidFill>
                  <a:srgbClr val="FFFFFF"/>
                </a:solidFill>
                <a:latin typeface="Times New Roman"/>
                <a:cs typeface="Times New Roman"/>
              </a:rPr>
              <a:t> </a:t>
            </a:r>
            <a:r>
              <a:rPr sz="1550" dirty="0">
                <a:solidFill>
                  <a:srgbClr val="FFFFFF"/>
                </a:solidFill>
                <a:latin typeface="Times New Roman"/>
                <a:cs typeface="Times New Roman"/>
              </a:rPr>
              <a:t>be</a:t>
            </a:r>
            <a:r>
              <a:rPr sz="1550" spc="95" dirty="0">
                <a:solidFill>
                  <a:srgbClr val="FFFFFF"/>
                </a:solidFill>
                <a:latin typeface="Times New Roman"/>
                <a:cs typeface="Times New Roman"/>
              </a:rPr>
              <a:t> </a:t>
            </a:r>
            <a:r>
              <a:rPr sz="1550" dirty="0">
                <a:solidFill>
                  <a:srgbClr val="FFFFFF"/>
                </a:solidFill>
                <a:latin typeface="Times New Roman"/>
                <a:cs typeface="Times New Roman"/>
              </a:rPr>
              <a:t>taken</a:t>
            </a:r>
            <a:r>
              <a:rPr sz="1550" spc="75" dirty="0">
                <a:solidFill>
                  <a:srgbClr val="FFFFFF"/>
                </a:solidFill>
                <a:latin typeface="Times New Roman"/>
                <a:cs typeface="Times New Roman"/>
              </a:rPr>
              <a:t> </a:t>
            </a:r>
            <a:r>
              <a:rPr sz="1550" dirty="0">
                <a:solidFill>
                  <a:srgbClr val="FFFFFF"/>
                </a:solidFill>
                <a:latin typeface="Times New Roman"/>
                <a:cs typeface="Times New Roman"/>
              </a:rPr>
              <a:t>at</a:t>
            </a:r>
            <a:r>
              <a:rPr sz="1550" spc="135" dirty="0">
                <a:solidFill>
                  <a:srgbClr val="FFFFFF"/>
                </a:solidFill>
                <a:latin typeface="Times New Roman"/>
                <a:cs typeface="Times New Roman"/>
              </a:rPr>
              <a:t> </a:t>
            </a:r>
            <a:r>
              <a:rPr sz="1550" dirty="0">
                <a:solidFill>
                  <a:srgbClr val="FFFFFF"/>
                </a:solidFill>
                <a:latin typeface="Times New Roman"/>
                <a:cs typeface="Times New Roman"/>
              </a:rPr>
              <a:t>higher</a:t>
            </a:r>
            <a:r>
              <a:rPr sz="1550" spc="35" dirty="0">
                <a:solidFill>
                  <a:srgbClr val="FFFFFF"/>
                </a:solidFill>
                <a:latin typeface="Times New Roman"/>
                <a:cs typeface="Times New Roman"/>
              </a:rPr>
              <a:t> </a:t>
            </a:r>
            <a:r>
              <a:rPr sz="1550" dirty="0">
                <a:solidFill>
                  <a:srgbClr val="FFFFFF"/>
                </a:solidFill>
                <a:latin typeface="Times New Roman"/>
                <a:cs typeface="Times New Roman"/>
              </a:rPr>
              <a:t>level</a:t>
            </a:r>
            <a:r>
              <a:rPr sz="1550" spc="50" dirty="0">
                <a:solidFill>
                  <a:srgbClr val="FFFFFF"/>
                </a:solidFill>
                <a:latin typeface="Times New Roman"/>
                <a:cs typeface="Times New Roman"/>
              </a:rPr>
              <a:t> </a:t>
            </a:r>
            <a:r>
              <a:rPr sz="1550" dirty="0">
                <a:solidFill>
                  <a:srgbClr val="FFFFFF"/>
                </a:solidFill>
                <a:latin typeface="Times New Roman"/>
                <a:cs typeface="Times New Roman"/>
              </a:rPr>
              <a:t>or</a:t>
            </a:r>
            <a:r>
              <a:rPr sz="1550" spc="35" dirty="0">
                <a:solidFill>
                  <a:srgbClr val="FFFFFF"/>
                </a:solidFill>
                <a:latin typeface="Times New Roman"/>
                <a:cs typeface="Times New Roman"/>
              </a:rPr>
              <a:t> </a:t>
            </a:r>
            <a:r>
              <a:rPr sz="1550" dirty="0">
                <a:solidFill>
                  <a:srgbClr val="FFFFFF"/>
                </a:solidFill>
                <a:latin typeface="Times New Roman"/>
                <a:cs typeface="Times New Roman"/>
              </a:rPr>
              <a:t>standard</a:t>
            </a:r>
            <a:r>
              <a:rPr sz="1550" spc="75" dirty="0">
                <a:solidFill>
                  <a:srgbClr val="FFFFFF"/>
                </a:solidFill>
                <a:latin typeface="Times New Roman"/>
                <a:cs typeface="Times New Roman"/>
              </a:rPr>
              <a:t> </a:t>
            </a:r>
            <a:r>
              <a:rPr sz="1550" dirty="0">
                <a:solidFill>
                  <a:srgbClr val="FFFFFF"/>
                </a:solidFill>
                <a:latin typeface="Times New Roman"/>
                <a:cs typeface="Times New Roman"/>
              </a:rPr>
              <a:t>level.</a:t>
            </a:r>
            <a:r>
              <a:rPr sz="1550" spc="15" dirty="0">
                <a:solidFill>
                  <a:srgbClr val="FFFFFF"/>
                </a:solidFill>
                <a:latin typeface="Times New Roman"/>
                <a:cs typeface="Times New Roman"/>
              </a:rPr>
              <a:t> </a:t>
            </a:r>
            <a:r>
              <a:rPr sz="1550" dirty="0">
                <a:solidFill>
                  <a:srgbClr val="FFFFFF"/>
                </a:solidFill>
                <a:latin typeface="Times New Roman"/>
                <a:cs typeface="Times New Roman"/>
              </a:rPr>
              <a:t>At</a:t>
            </a:r>
            <a:r>
              <a:rPr sz="1550" spc="45" dirty="0">
                <a:solidFill>
                  <a:srgbClr val="FFFFFF"/>
                </a:solidFill>
                <a:latin typeface="Times New Roman"/>
                <a:cs typeface="Times New Roman"/>
              </a:rPr>
              <a:t> </a:t>
            </a:r>
            <a:r>
              <a:rPr sz="1550" dirty="0">
                <a:solidFill>
                  <a:srgbClr val="FFFFFF"/>
                </a:solidFill>
                <a:latin typeface="Times New Roman"/>
                <a:cs typeface="Times New Roman"/>
              </a:rPr>
              <a:t>least</a:t>
            </a:r>
            <a:r>
              <a:rPr sz="1550" spc="50" dirty="0">
                <a:solidFill>
                  <a:srgbClr val="FFFFFF"/>
                </a:solidFill>
                <a:latin typeface="Times New Roman"/>
                <a:cs typeface="Times New Roman"/>
              </a:rPr>
              <a:t> </a:t>
            </a:r>
            <a:r>
              <a:rPr sz="1550" dirty="0">
                <a:solidFill>
                  <a:srgbClr val="FFFFFF"/>
                </a:solidFill>
                <a:latin typeface="Times New Roman"/>
                <a:cs typeface="Times New Roman"/>
              </a:rPr>
              <a:t>three</a:t>
            </a:r>
            <a:r>
              <a:rPr sz="1550" spc="90" dirty="0">
                <a:solidFill>
                  <a:srgbClr val="FFFFFF"/>
                </a:solidFill>
                <a:latin typeface="Times New Roman"/>
                <a:cs typeface="Times New Roman"/>
              </a:rPr>
              <a:t> </a:t>
            </a:r>
            <a:r>
              <a:rPr sz="1550" dirty="0">
                <a:solidFill>
                  <a:srgbClr val="FFFFFF"/>
                </a:solidFill>
                <a:latin typeface="Times New Roman"/>
                <a:cs typeface="Times New Roman"/>
              </a:rPr>
              <a:t>and</a:t>
            </a:r>
            <a:r>
              <a:rPr sz="1550" spc="75" dirty="0">
                <a:solidFill>
                  <a:srgbClr val="FFFFFF"/>
                </a:solidFill>
                <a:latin typeface="Times New Roman"/>
                <a:cs typeface="Times New Roman"/>
              </a:rPr>
              <a:t> </a:t>
            </a:r>
            <a:r>
              <a:rPr sz="1550" spc="-25" dirty="0">
                <a:solidFill>
                  <a:srgbClr val="FFFFFF"/>
                </a:solidFill>
                <a:latin typeface="Times New Roman"/>
                <a:cs typeface="Times New Roman"/>
              </a:rPr>
              <a:t>not </a:t>
            </a:r>
            <a:r>
              <a:rPr sz="1550" dirty="0">
                <a:solidFill>
                  <a:srgbClr val="FFFFFF"/>
                </a:solidFill>
                <a:latin typeface="Times New Roman"/>
                <a:cs typeface="Times New Roman"/>
              </a:rPr>
              <a:t>more</a:t>
            </a:r>
            <a:r>
              <a:rPr sz="1550" spc="114" dirty="0">
                <a:solidFill>
                  <a:srgbClr val="FFFFFF"/>
                </a:solidFill>
                <a:latin typeface="Times New Roman"/>
                <a:cs typeface="Times New Roman"/>
              </a:rPr>
              <a:t> </a:t>
            </a:r>
            <a:r>
              <a:rPr sz="1550" dirty="0">
                <a:solidFill>
                  <a:srgbClr val="FFFFFF"/>
                </a:solidFill>
                <a:latin typeface="Times New Roman"/>
                <a:cs typeface="Times New Roman"/>
              </a:rPr>
              <a:t>than</a:t>
            </a:r>
            <a:r>
              <a:rPr sz="1550" spc="100" dirty="0">
                <a:solidFill>
                  <a:srgbClr val="FFFFFF"/>
                </a:solidFill>
                <a:latin typeface="Times New Roman"/>
                <a:cs typeface="Times New Roman"/>
              </a:rPr>
              <a:t> </a:t>
            </a:r>
            <a:r>
              <a:rPr sz="1550" dirty="0">
                <a:solidFill>
                  <a:srgbClr val="FFFFFF"/>
                </a:solidFill>
                <a:latin typeface="Times New Roman"/>
                <a:cs typeface="Times New Roman"/>
              </a:rPr>
              <a:t>four</a:t>
            </a:r>
            <a:r>
              <a:rPr sz="1550" spc="60" dirty="0">
                <a:solidFill>
                  <a:srgbClr val="FFFFFF"/>
                </a:solidFill>
                <a:latin typeface="Times New Roman"/>
                <a:cs typeface="Times New Roman"/>
              </a:rPr>
              <a:t> </a:t>
            </a:r>
            <a:r>
              <a:rPr sz="1550" dirty="0">
                <a:solidFill>
                  <a:srgbClr val="FFFFFF"/>
                </a:solidFill>
                <a:latin typeface="Times New Roman"/>
                <a:cs typeface="Times New Roman"/>
              </a:rPr>
              <a:t>subjects</a:t>
            </a:r>
            <a:r>
              <a:rPr sz="1550" spc="40" dirty="0">
                <a:solidFill>
                  <a:srgbClr val="FFFFFF"/>
                </a:solidFill>
                <a:latin typeface="Times New Roman"/>
                <a:cs typeface="Times New Roman"/>
              </a:rPr>
              <a:t> </a:t>
            </a:r>
            <a:r>
              <a:rPr sz="1550" dirty="0">
                <a:solidFill>
                  <a:srgbClr val="FFFFFF"/>
                </a:solidFill>
                <a:latin typeface="Times New Roman"/>
                <a:cs typeface="Times New Roman"/>
              </a:rPr>
              <a:t>are</a:t>
            </a:r>
            <a:r>
              <a:rPr sz="1550" spc="114" dirty="0">
                <a:solidFill>
                  <a:srgbClr val="FFFFFF"/>
                </a:solidFill>
                <a:latin typeface="Times New Roman"/>
                <a:cs typeface="Times New Roman"/>
              </a:rPr>
              <a:t> </a:t>
            </a:r>
            <a:r>
              <a:rPr sz="1550" dirty="0">
                <a:solidFill>
                  <a:srgbClr val="FFFFFF"/>
                </a:solidFill>
                <a:latin typeface="Times New Roman"/>
                <a:cs typeface="Times New Roman"/>
              </a:rPr>
              <a:t>taken</a:t>
            </a:r>
            <a:r>
              <a:rPr sz="1550" spc="100" dirty="0">
                <a:solidFill>
                  <a:srgbClr val="FFFFFF"/>
                </a:solidFill>
                <a:latin typeface="Times New Roman"/>
                <a:cs typeface="Times New Roman"/>
              </a:rPr>
              <a:t> </a:t>
            </a:r>
            <a:r>
              <a:rPr sz="1550" dirty="0">
                <a:solidFill>
                  <a:srgbClr val="FFFFFF"/>
                </a:solidFill>
                <a:latin typeface="Times New Roman"/>
                <a:cs typeface="Times New Roman"/>
              </a:rPr>
              <a:t>at</a:t>
            </a:r>
            <a:r>
              <a:rPr sz="1550" spc="70" dirty="0">
                <a:solidFill>
                  <a:srgbClr val="FFFFFF"/>
                </a:solidFill>
                <a:latin typeface="Times New Roman"/>
                <a:cs typeface="Times New Roman"/>
              </a:rPr>
              <a:t> </a:t>
            </a:r>
            <a:r>
              <a:rPr sz="1550" dirty="0">
                <a:solidFill>
                  <a:srgbClr val="FFFFFF"/>
                </a:solidFill>
                <a:latin typeface="Times New Roman"/>
                <a:cs typeface="Times New Roman"/>
              </a:rPr>
              <a:t>higher</a:t>
            </a:r>
            <a:r>
              <a:rPr sz="1550" spc="150" dirty="0">
                <a:solidFill>
                  <a:srgbClr val="FFFFFF"/>
                </a:solidFill>
                <a:latin typeface="Times New Roman"/>
                <a:cs typeface="Times New Roman"/>
              </a:rPr>
              <a:t> </a:t>
            </a:r>
            <a:r>
              <a:rPr sz="1550" dirty="0">
                <a:solidFill>
                  <a:srgbClr val="FFFFFF"/>
                </a:solidFill>
                <a:latin typeface="Times New Roman"/>
                <a:cs typeface="Times New Roman"/>
              </a:rPr>
              <a:t>level</a:t>
            </a:r>
            <a:r>
              <a:rPr sz="1550" spc="65" dirty="0">
                <a:solidFill>
                  <a:srgbClr val="FFFFFF"/>
                </a:solidFill>
                <a:latin typeface="Times New Roman"/>
                <a:cs typeface="Times New Roman"/>
              </a:rPr>
              <a:t> </a:t>
            </a:r>
            <a:r>
              <a:rPr sz="1550" dirty="0">
                <a:solidFill>
                  <a:srgbClr val="FFFFFF"/>
                </a:solidFill>
                <a:latin typeface="Times New Roman"/>
                <a:cs typeface="Times New Roman"/>
              </a:rPr>
              <a:t>(240</a:t>
            </a:r>
            <a:r>
              <a:rPr sz="1550" spc="100" dirty="0">
                <a:solidFill>
                  <a:srgbClr val="FFFFFF"/>
                </a:solidFill>
                <a:latin typeface="Times New Roman"/>
                <a:cs typeface="Times New Roman"/>
              </a:rPr>
              <a:t> </a:t>
            </a:r>
            <a:r>
              <a:rPr sz="1550" dirty="0">
                <a:solidFill>
                  <a:srgbClr val="FFFFFF"/>
                </a:solidFill>
                <a:latin typeface="Times New Roman"/>
                <a:cs typeface="Times New Roman"/>
              </a:rPr>
              <a:t>teaching</a:t>
            </a:r>
            <a:r>
              <a:rPr sz="1550" spc="100" dirty="0">
                <a:solidFill>
                  <a:srgbClr val="FFFFFF"/>
                </a:solidFill>
                <a:latin typeface="Times New Roman"/>
                <a:cs typeface="Times New Roman"/>
              </a:rPr>
              <a:t> </a:t>
            </a:r>
            <a:r>
              <a:rPr sz="1550" dirty="0">
                <a:solidFill>
                  <a:srgbClr val="FFFFFF"/>
                </a:solidFill>
                <a:latin typeface="Times New Roman"/>
                <a:cs typeface="Times New Roman"/>
              </a:rPr>
              <a:t>hours),</a:t>
            </a:r>
            <a:r>
              <a:rPr sz="1550" spc="125" dirty="0">
                <a:solidFill>
                  <a:srgbClr val="FFFFFF"/>
                </a:solidFill>
                <a:latin typeface="Times New Roman"/>
                <a:cs typeface="Times New Roman"/>
              </a:rPr>
              <a:t> </a:t>
            </a:r>
            <a:r>
              <a:rPr sz="1550" dirty="0">
                <a:solidFill>
                  <a:srgbClr val="FFFFFF"/>
                </a:solidFill>
                <a:latin typeface="Times New Roman"/>
                <a:cs typeface="Times New Roman"/>
              </a:rPr>
              <a:t>while</a:t>
            </a:r>
            <a:r>
              <a:rPr sz="1550" spc="30" dirty="0">
                <a:solidFill>
                  <a:srgbClr val="FFFFFF"/>
                </a:solidFill>
                <a:latin typeface="Times New Roman"/>
                <a:cs typeface="Times New Roman"/>
              </a:rPr>
              <a:t> </a:t>
            </a:r>
            <a:r>
              <a:rPr sz="1550" spc="-25" dirty="0">
                <a:solidFill>
                  <a:srgbClr val="FFFFFF"/>
                </a:solidFill>
                <a:latin typeface="Times New Roman"/>
                <a:cs typeface="Times New Roman"/>
              </a:rPr>
              <a:t>the </a:t>
            </a:r>
            <a:r>
              <a:rPr sz="1550" dirty="0">
                <a:solidFill>
                  <a:srgbClr val="FFFFFF"/>
                </a:solidFill>
                <a:latin typeface="Times New Roman"/>
                <a:cs typeface="Times New Roman"/>
              </a:rPr>
              <a:t>other</a:t>
            </a:r>
            <a:r>
              <a:rPr sz="1550" spc="60" dirty="0">
                <a:solidFill>
                  <a:srgbClr val="FFFFFF"/>
                </a:solidFill>
                <a:latin typeface="Times New Roman"/>
                <a:cs typeface="Times New Roman"/>
              </a:rPr>
              <a:t> </a:t>
            </a:r>
            <a:r>
              <a:rPr sz="1550" dirty="0">
                <a:solidFill>
                  <a:srgbClr val="FFFFFF"/>
                </a:solidFill>
                <a:latin typeface="Times New Roman"/>
                <a:cs typeface="Times New Roman"/>
              </a:rPr>
              <a:t>subjects</a:t>
            </a:r>
            <a:r>
              <a:rPr sz="1550" spc="40" dirty="0">
                <a:solidFill>
                  <a:srgbClr val="FFFFFF"/>
                </a:solidFill>
                <a:latin typeface="Times New Roman"/>
                <a:cs typeface="Times New Roman"/>
              </a:rPr>
              <a:t> </a:t>
            </a:r>
            <a:r>
              <a:rPr sz="1550" dirty="0">
                <a:solidFill>
                  <a:srgbClr val="FFFFFF"/>
                </a:solidFill>
                <a:latin typeface="Times New Roman"/>
                <a:cs typeface="Times New Roman"/>
              </a:rPr>
              <a:t>are</a:t>
            </a:r>
            <a:r>
              <a:rPr sz="1550" spc="120" dirty="0">
                <a:solidFill>
                  <a:srgbClr val="FFFFFF"/>
                </a:solidFill>
                <a:latin typeface="Times New Roman"/>
                <a:cs typeface="Times New Roman"/>
              </a:rPr>
              <a:t> </a:t>
            </a:r>
            <a:r>
              <a:rPr sz="1550" dirty="0">
                <a:solidFill>
                  <a:srgbClr val="FFFFFF"/>
                </a:solidFill>
                <a:latin typeface="Times New Roman"/>
                <a:cs typeface="Times New Roman"/>
              </a:rPr>
              <a:t>taken</a:t>
            </a:r>
            <a:r>
              <a:rPr sz="1550" spc="105" dirty="0">
                <a:solidFill>
                  <a:srgbClr val="FFFFFF"/>
                </a:solidFill>
                <a:latin typeface="Times New Roman"/>
                <a:cs typeface="Times New Roman"/>
              </a:rPr>
              <a:t> </a:t>
            </a:r>
            <a:r>
              <a:rPr sz="1550" dirty="0">
                <a:solidFill>
                  <a:srgbClr val="FFFFFF"/>
                </a:solidFill>
                <a:latin typeface="Times New Roman"/>
                <a:cs typeface="Times New Roman"/>
              </a:rPr>
              <a:t>at</a:t>
            </a:r>
            <a:r>
              <a:rPr sz="1550" spc="70" dirty="0">
                <a:solidFill>
                  <a:srgbClr val="FFFFFF"/>
                </a:solidFill>
                <a:latin typeface="Times New Roman"/>
                <a:cs typeface="Times New Roman"/>
              </a:rPr>
              <a:t> </a:t>
            </a:r>
            <a:r>
              <a:rPr sz="1550" dirty="0">
                <a:solidFill>
                  <a:srgbClr val="FFFFFF"/>
                </a:solidFill>
                <a:latin typeface="Times New Roman"/>
                <a:cs typeface="Times New Roman"/>
              </a:rPr>
              <a:t>standard</a:t>
            </a:r>
            <a:r>
              <a:rPr sz="1550" spc="105" dirty="0">
                <a:solidFill>
                  <a:srgbClr val="FFFFFF"/>
                </a:solidFill>
                <a:latin typeface="Times New Roman"/>
                <a:cs typeface="Times New Roman"/>
              </a:rPr>
              <a:t> </a:t>
            </a:r>
            <a:r>
              <a:rPr sz="1550" dirty="0">
                <a:solidFill>
                  <a:srgbClr val="FFFFFF"/>
                </a:solidFill>
                <a:latin typeface="Times New Roman"/>
                <a:cs typeface="Times New Roman"/>
              </a:rPr>
              <a:t>level</a:t>
            </a:r>
            <a:r>
              <a:rPr sz="1550" spc="70" dirty="0">
                <a:solidFill>
                  <a:srgbClr val="FFFFFF"/>
                </a:solidFill>
                <a:latin typeface="Times New Roman"/>
                <a:cs typeface="Times New Roman"/>
              </a:rPr>
              <a:t> </a:t>
            </a:r>
            <a:r>
              <a:rPr sz="1550" dirty="0">
                <a:solidFill>
                  <a:srgbClr val="FFFFFF"/>
                </a:solidFill>
                <a:latin typeface="Times New Roman"/>
                <a:cs typeface="Times New Roman"/>
              </a:rPr>
              <a:t>(150</a:t>
            </a:r>
            <a:r>
              <a:rPr sz="1550" spc="105" dirty="0">
                <a:solidFill>
                  <a:srgbClr val="FFFFFF"/>
                </a:solidFill>
                <a:latin typeface="Times New Roman"/>
                <a:cs typeface="Times New Roman"/>
              </a:rPr>
              <a:t> </a:t>
            </a:r>
            <a:r>
              <a:rPr sz="1550" dirty="0">
                <a:solidFill>
                  <a:srgbClr val="FFFFFF"/>
                </a:solidFill>
                <a:latin typeface="Times New Roman"/>
                <a:cs typeface="Times New Roman"/>
              </a:rPr>
              <a:t>teaching</a:t>
            </a:r>
            <a:r>
              <a:rPr sz="1550" spc="100" dirty="0">
                <a:solidFill>
                  <a:srgbClr val="FFFFFF"/>
                </a:solidFill>
                <a:latin typeface="Times New Roman"/>
                <a:cs typeface="Times New Roman"/>
              </a:rPr>
              <a:t> </a:t>
            </a:r>
            <a:r>
              <a:rPr sz="1550" spc="-10" dirty="0">
                <a:solidFill>
                  <a:srgbClr val="FFFFFF"/>
                </a:solidFill>
                <a:latin typeface="Times New Roman"/>
                <a:cs typeface="Times New Roman"/>
              </a:rPr>
              <a:t>hours).</a:t>
            </a:r>
            <a:endParaRPr sz="1550">
              <a:latin typeface="Times New Roman"/>
              <a:cs typeface="Times New Roman"/>
            </a:endParaRPr>
          </a:p>
        </p:txBody>
      </p:sp>
      <p:grpSp>
        <p:nvGrpSpPr>
          <p:cNvPr id="16" name="object 16"/>
          <p:cNvGrpSpPr/>
          <p:nvPr/>
        </p:nvGrpSpPr>
        <p:grpSpPr>
          <a:xfrm>
            <a:off x="4367277" y="3464600"/>
            <a:ext cx="7191374" cy="2906590"/>
            <a:chOff x="4653026" y="3471926"/>
            <a:chExt cx="6905625" cy="2943225"/>
          </a:xfrm>
        </p:grpSpPr>
        <p:sp>
          <p:nvSpPr>
            <p:cNvPr id="17" name="object 17"/>
            <p:cNvSpPr/>
            <p:nvPr/>
          </p:nvSpPr>
          <p:spPr>
            <a:xfrm>
              <a:off x="4653026" y="3471926"/>
              <a:ext cx="6905625" cy="971550"/>
            </a:xfrm>
            <a:custGeom>
              <a:avLst/>
              <a:gdLst/>
              <a:ahLst/>
              <a:cxnLst/>
              <a:rect l="l" t="t" r="r" b="b"/>
              <a:pathLst>
                <a:path w="6905625" h="971550">
                  <a:moveTo>
                    <a:pt x="6743700" y="0"/>
                  </a:moveTo>
                  <a:lnTo>
                    <a:pt x="161798" y="0"/>
                  </a:lnTo>
                  <a:lnTo>
                    <a:pt x="118768" y="5776"/>
                  </a:lnTo>
                  <a:lnTo>
                    <a:pt x="80113" y="22083"/>
                  </a:lnTo>
                  <a:lnTo>
                    <a:pt x="47370" y="47386"/>
                  </a:lnTo>
                  <a:lnTo>
                    <a:pt x="22079" y="80151"/>
                  </a:lnTo>
                  <a:lnTo>
                    <a:pt x="5776" y="118842"/>
                  </a:lnTo>
                  <a:lnTo>
                    <a:pt x="0" y="161925"/>
                  </a:lnTo>
                  <a:lnTo>
                    <a:pt x="0" y="809625"/>
                  </a:lnTo>
                  <a:lnTo>
                    <a:pt x="5776" y="852663"/>
                  </a:lnTo>
                  <a:lnTo>
                    <a:pt x="22079" y="891342"/>
                  </a:lnTo>
                  <a:lnTo>
                    <a:pt x="47370" y="924115"/>
                  </a:lnTo>
                  <a:lnTo>
                    <a:pt x="80113" y="949437"/>
                  </a:lnTo>
                  <a:lnTo>
                    <a:pt x="118768" y="965764"/>
                  </a:lnTo>
                  <a:lnTo>
                    <a:pt x="161798" y="971550"/>
                  </a:lnTo>
                  <a:lnTo>
                    <a:pt x="6743700" y="971550"/>
                  </a:lnTo>
                  <a:lnTo>
                    <a:pt x="6786738" y="965764"/>
                  </a:lnTo>
                  <a:lnTo>
                    <a:pt x="6825417" y="949437"/>
                  </a:lnTo>
                  <a:lnTo>
                    <a:pt x="6858190" y="924115"/>
                  </a:lnTo>
                  <a:lnTo>
                    <a:pt x="6883512" y="891342"/>
                  </a:lnTo>
                  <a:lnTo>
                    <a:pt x="6899839" y="852663"/>
                  </a:lnTo>
                  <a:lnTo>
                    <a:pt x="6905625" y="809625"/>
                  </a:lnTo>
                  <a:lnTo>
                    <a:pt x="6905625" y="161925"/>
                  </a:lnTo>
                  <a:lnTo>
                    <a:pt x="6899839" y="118842"/>
                  </a:lnTo>
                  <a:lnTo>
                    <a:pt x="6883512" y="80151"/>
                  </a:lnTo>
                  <a:lnTo>
                    <a:pt x="6858190" y="47386"/>
                  </a:lnTo>
                  <a:lnTo>
                    <a:pt x="6825417" y="22083"/>
                  </a:lnTo>
                  <a:lnTo>
                    <a:pt x="6786738" y="5776"/>
                  </a:lnTo>
                  <a:lnTo>
                    <a:pt x="6743700" y="0"/>
                  </a:lnTo>
                  <a:close/>
                </a:path>
              </a:pathLst>
            </a:custGeom>
            <a:solidFill>
              <a:srgbClr val="188DE1"/>
            </a:solidFill>
          </p:spPr>
          <p:txBody>
            <a:bodyPr wrap="square" lIns="0" tIns="0" rIns="0" bIns="0" rtlCol="0"/>
            <a:lstStyle/>
            <a:p>
              <a:endParaRPr/>
            </a:p>
          </p:txBody>
        </p:sp>
        <p:sp>
          <p:nvSpPr>
            <p:cNvPr id="18" name="object 18"/>
            <p:cNvSpPr/>
            <p:nvPr/>
          </p:nvSpPr>
          <p:spPr>
            <a:xfrm>
              <a:off x="4653026" y="4453001"/>
              <a:ext cx="6905625" cy="981075"/>
            </a:xfrm>
            <a:custGeom>
              <a:avLst/>
              <a:gdLst/>
              <a:ahLst/>
              <a:cxnLst/>
              <a:rect l="l" t="t" r="r" b="b"/>
              <a:pathLst>
                <a:path w="6905625" h="981075">
                  <a:moveTo>
                    <a:pt x="6742049" y="0"/>
                  </a:moveTo>
                  <a:lnTo>
                    <a:pt x="163449" y="0"/>
                  </a:lnTo>
                  <a:lnTo>
                    <a:pt x="119988" y="5836"/>
                  </a:lnTo>
                  <a:lnTo>
                    <a:pt x="80941" y="22309"/>
                  </a:lnTo>
                  <a:lnTo>
                    <a:pt x="47863" y="47863"/>
                  </a:lnTo>
                  <a:lnTo>
                    <a:pt x="22309" y="80941"/>
                  </a:lnTo>
                  <a:lnTo>
                    <a:pt x="5836" y="119988"/>
                  </a:lnTo>
                  <a:lnTo>
                    <a:pt x="0" y="163449"/>
                  </a:lnTo>
                  <a:lnTo>
                    <a:pt x="0" y="817499"/>
                  </a:lnTo>
                  <a:lnTo>
                    <a:pt x="5836" y="860968"/>
                  </a:lnTo>
                  <a:lnTo>
                    <a:pt x="22309" y="900039"/>
                  </a:lnTo>
                  <a:lnTo>
                    <a:pt x="47863" y="933148"/>
                  </a:lnTo>
                  <a:lnTo>
                    <a:pt x="80941" y="958732"/>
                  </a:lnTo>
                  <a:lnTo>
                    <a:pt x="119988" y="975228"/>
                  </a:lnTo>
                  <a:lnTo>
                    <a:pt x="163449" y="981075"/>
                  </a:lnTo>
                  <a:lnTo>
                    <a:pt x="6742049" y="981075"/>
                  </a:lnTo>
                  <a:lnTo>
                    <a:pt x="6785518" y="975228"/>
                  </a:lnTo>
                  <a:lnTo>
                    <a:pt x="6824589" y="958732"/>
                  </a:lnTo>
                  <a:lnTo>
                    <a:pt x="6857698" y="933148"/>
                  </a:lnTo>
                  <a:lnTo>
                    <a:pt x="6883282" y="900039"/>
                  </a:lnTo>
                  <a:lnTo>
                    <a:pt x="6899778" y="860968"/>
                  </a:lnTo>
                  <a:lnTo>
                    <a:pt x="6905625" y="817499"/>
                  </a:lnTo>
                  <a:lnTo>
                    <a:pt x="6905625" y="163449"/>
                  </a:lnTo>
                  <a:lnTo>
                    <a:pt x="6899778" y="119988"/>
                  </a:lnTo>
                  <a:lnTo>
                    <a:pt x="6883282" y="80941"/>
                  </a:lnTo>
                  <a:lnTo>
                    <a:pt x="6857698" y="47863"/>
                  </a:lnTo>
                  <a:lnTo>
                    <a:pt x="6824589" y="22309"/>
                  </a:lnTo>
                  <a:lnTo>
                    <a:pt x="6785518" y="5836"/>
                  </a:lnTo>
                  <a:lnTo>
                    <a:pt x="6742049" y="0"/>
                  </a:lnTo>
                  <a:close/>
                </a:path>
              </a:pathLst>
            </a:custGeom>
            <a:solidFill>
              <a:srgbClr val="179ADB"/>
            </a:solidFill>
          </p:spPr>
          <p:txBody>
            <a:bodyPr wrap="square" lIns="0" tIns="0" rIns="0" bIns="0" rtlCol="0"/>
            <a:lstStyle/>
            <a:p>
              <a:endParaRPr/>
            </a:p>
          </p:txBody>
        </p:sp>
        <p:sp>
          <p:nvSpPr>
            <p:cNvPr id="19" name="object 19"/>
            <p:cNvSpPr/>
            <p:nvPr/>
          </p:nvSpPr>
          <p:spPr>
            <a:xfrm>
              <a:off x="4653026" y="5443601"/>
              <a:ext cx="6905625" cy="971550"/>
            </a:xfrm>
            <a:custGeom>
              <a:avLst/>
              <a:gdLst/>
              <a:ahLst/>
              <a:cxnLst/>
              <a:rect l="l" t="t" r="r" b="b"/>
              <a:pathLst>
                <a:path w="6905625" h="971550">
                  <a:moveTo>
                    <a:pt x="6743700" y="0"/>
                  </a:moveTo>
                  <a:lnTo>
                    <a:pt x="161798" y="0"/>
                  </a:lnTo>
                  <a:lnTo>
                    <a:pt x="118768" y="5776"/>
                  </a:lnTo>
                  <a:lnTo>
                    <a:pt x="80113" y="22081"/>
                  </a:lnTo>
                  <a:lnTo>
                    <a:pt x="47370" y="47378"/>
                  </a:lnTo>
                  <a:lnTo>
                    <a:pt x="22079" y="80132"/>
                  </a:lnTo>
                  <a:lnTo>
                    <a:pt x="5776" y="118805"/>
                  </a:lnTo>
                  <a:lnTo>
                    <a:pt x="0" y="161861"/>
                  </a:lnTo>
                  <a:lnTo>
                    <a:pt x="0" y="809561"/>
                  </a:lnTo>
                  <a:lnTo>
                    <a:pt x="5776" y="852609"/>
                  </a:lnTo>
                  <a:lnTo>
                    <a:pt x="22079" y="891290"/>
                  </a:lnTo>
                  <a:lnTo>
                    <a:pt x="47370" y="924061"/>
                  </a:lnTo>
                  <a:lnTo>
                    <a:pt x="80113" y="949380"/>
                  </a:lnTo>
                  <a:lnTo>
                    <a:pt x="118768" y="965702"/>
                  </a:lnTo>
                  <a:lnTo>
                    <a:pt x="161798" y="971486"/>
                  </a:lnTo>
                  <a:lnTo>
                    <a:pt x="6743700" y="971486"/>
                  </a:lnTo>
                  <a:lnTo>
                    <a:pt x="6786738" y="965702"/>
                  </a:lnTo>
                  <a:lnTo>
                    <a:pt x="6825417" y="949380"/>
                  </a:lnTo>
                  <a:lnTo>
                    <a:pt x="6858190" y="924061"/>
                  </a:lnTo>
                  <a:lnTo>
                    <a:pt x="6883512" y="891290"/>
                  </a:lnTo>
                  <a:lnTo>
                    <a:pt x="6899839" y="852609"/>
                  </a:lnTo>
                  <a:lnTo>
                    <a:pt x="6905625" y="809561"/>
                  </a:lnTo>
                  <a:lnTo>
                    <a:pt x="6905625" y="161861"/>
                  </a:lnTo>
                  <a:lnTo>
                    <a:pt x="6899839" y="118805"/>
                  </a:lnTo>
                  <a:lnTo>
                    <a:pt x="6883512" y="80132"/>
                  </a:lnTo>
                  <a:lnTo>
                    <a:pt x="6858190" y="47378"/>
                  </a:lnTo>
                  <a:lnTo>
                    <a:pt x="6825417" y="22081"/>
                  </a:lnTo>
                  <a:lnTo>
                    <a:pt x="6786738" y="5776"/>
                  </a:lnTo>
                  <a:lnTo>
                    <a:pt x="6743700" y="0"/>
                  </a:lnTo>
                  <a:close/>
                </a:path>
              </a:pathLst>
            </a:custGeom>
            <a:solidFill>
              <a:srgbClr val="17A4D4"/>
            </a:solidFill>
          </p:spPr>
          <p:txBody>
            <a:bodyPr wrap="square" lIns="0" tIns="0" rIns="0" bIns="0" rtlCol="0"/>
            <a:lstStyle/>
            <a:p>
              <a:endParaRPr/>
            </a:p>
          </p:txBody>
        </p:sp>
      </p:grpSp>
      <p:sp>
        <p:nvSpPr>
          <p:cNvPr id="20" name="object 20"/>
          <p:cNvSpPr txBox="1"/>
          <p:nvPr/>
        </p:nvSpPr>
        <p:spPr>
          <a:xfrm>
            <a:off x="4747514" y="3800411"/>
            <a:ext cx="6717030" cy="2534668"/>
          </a:xfrm>
          <a:prstGeom prst="rect">
            <a:avLst/>
          </a:prstGeom>
        </p:spPr>
        <p:txBody>
          <a:bodyPr vert="horz" wrap="square" lIns="0" tIns="15875" rIns="0" bIns="0" rtlCol="0" anchor="t">
            <a:spAutoFit/>
          </a:bodyPr>
          <a:lstStyle/>
          <a:p>
            <a:pPr marL="12700">
              <a:lnSpc>
                <a:spcPct val="100000"/>
              </a:lnSpc>
              <a:spcBef>
                <a:spcPts val="125"/>
              </a:spcBef>
            </a:pPr>
            <a:r>
              <a:rPr sz="1550" dirty="0">
                <a:solidFill>
                  <a:srgbClr val="FFFFFF"/>
                </a:solidFill>
                <a:latin typeface="Times New Roman"/>
                <a:cs typeface="Times New Roman"/>
              </a:rPr>
              <a:t>Students</a:t>
            </a:r>
            <a:r>
              <a:rPr sz="1550" spc="130" dirty="0">
                <a:solidFill>
                  <a:srgbClr val="FFFFFF"/>
                </a:solidFill>
                <a:latin typeface="Times New Roman"/>
                <a:cs typeface="Times New Roman"/>
              </a:rPr>
              <a:t> </a:t>
            </a:r>
            <a:r>
              <a:rPr sz="1550" dirty="0">
                <a:solidFill>
                  <a:srgbClr val="FFFFFF"/>
                </a:solidFill>
                <a:latin typeface="Times New Roman"/>
                <a:cs typeface="Times New Roman"/>
              </a:rPr>
              <a:t>can</a:t>
            </a:r>
            <a:r>
              <a:rPr sz="1550" spc="105" dirty="0">
                <a:solidFill>
                  <a:srgbClr val="FFFFFF"/>
                </a:solidFill>
                <a:latin typeface="Times New Roman"/>
                <a:cs typeface="Times New Roman"/>
              </a:rPr>
              <a:t> </a:t>
            </a:r>
            <a:r>
              <a:rPr sz="1550" dirty="0">
                <a:solidFill>
                  <a:srgbClr val="FFFFFF"/>
                </a:solidFill>
                <a:latin typeface="Times New Roman"/>
                <a:cs typeface="Times New Roman"/>
              </a:rPr>
              <a:t>study</a:t>
            </a:r>
            <a:r>
              <a:rPr sz="1550" spc="105" dirty="0">
                <a:solidFill>
                  <a:srgbClr val="FFFFFF"/>
                </a:solidFill>
                <a:latin typeface="Times New Roman"/>
                <a:cs typeface="Times New Roman"/>
              </a:rPr>
              <a:t> </a:t>
            </a:r>
            <a:r>
              <a:rPr sz="1550" dirty="0">
                <a:solidFill>
                  <a:srgbClr val="FFFFFF"/>
                </a:solidFill>
                <a:latin typeface="Times New Roman"/>
                <a:cs typeface="Times New Roman"/>
              </a:rPr>
              <a:t>and</a:t>
            </a:r>
            <a:r>
              <a:rPr sz="1550" spc="100" dirty="0">
                <a:solidFill>
                  <a:srgbClr val="FFFFFF"/>
                </a:solidFill>
                <a:latin typeface="Times New Roman"/>
                <a:cs typeface="Times New Roman"/>
              </a:rPr>
              <a:t> </a:t>
            </a:r>
            <a:r>
              <a:rPr sz="1550" dirty="0">
                <a:solidFill>
                  <a:srgbClr val="FFFFFF"/>
                </a:solidFill>
                <a:latin typeface="Times New Roman"/>
                <a:cs typeface="Times New Roman"/>
              </a:rPr>
              <a:t>take</a:t>
            </a:r>
            <a:r>
              <a:rPr sz="1550" spc="35" dirty="0">
                <a:solidFill>
                  <a:srgbClr val="FFFFFF"/>
                </a:solidFill>
                <a:latin typeface="Times New Roman"/>
                <a:cs typeface="Times New Roman"/>
              </a:rPr>
              <a:t> </a:t>
            </a:r>
            <a:r>
              <a:rPr sz="1550" dirty="0">
                <a:solidFill>
                  <a:srgbClr val="FFFFFF"/>
                </a:solidFill>
                <a:latin typeface="Times New Roman"/>
                <a:cs typeface="Times New Roman"/>
              </a:rPr>
              <a:t>examinations,</a:t>
            </a:r>
            <a:r>
              <a:rPr sz="1550" spc="125" dirty="0">
                <a:solidFill>
                  <a:srgbClr val="FFFFFF"/>
                </a:solidFill>
                <a:latin typeface="Times New Roman"/>
                <a:cs typeface="Times New Roman"/>
              </a:rPr>
              <a:t> </a:t>
            </a:r>
            <a:r>
              <a:rPr sz="1550" dirty="0">
                <a:solidFill>
                  <a:srgbClr val="FFFFFF"/>
                </a:solidFill>
                <a:latin typeface="Times New Roman"/>
                <a:cs typeface="Times New Roman"/>
              </a:rPr>
              <a:t>in</a:t>
            </a:r>
            <a:r>
              <a:rPr sz="1550" spc="105" dirty="0">
                <a:solidFill>
                  <a:srgbClr val="FFFFFF"/>
                </a:solidFill>
                <a:latin typeface="Times New Roman"/>
                <a:cs typeface="Times New Roman"/>
              </a:rPr>
              <a:t> </a:t>
            </a:r>
            <a:r>
              <a:rPr sz="1550" dirty="0">
                <a:solidFill>
                  <a:srgbClr val="FFFFFF"/>
                </a:solidFill>
                <a:latin typeface="Times New Roman"/>
                <a:cs typeface="Times New Roman"/>
              </a:rPr>
              <a:t>English,</a:t>
            </a:r>
            <a:r>
              <a:rPr sz="1550" spc="35" dirty="0">
                <a:solidFill>
                  <a:srgbClr val="FFFFFF"/>
                </a:solidFill>
                <a:latin typeface="Times New Roman"/>
                <a:cs typeface="Times New Roman"/>
              </a:rPr>
              <a:t> </a:t>
            </a:r>
            <a:r>
              <a:rPr sz="1550" dirty="0">
                <a:solidFill>
                  <a:srgbClr val="FFFFFF"/>
                </a:solidFill>
                <a:latin typeface="Times New Roman"/>
                <a:cs typeface="Times New Roman"/>
              </a:rPr>
              <a:t>French</a:t>
            </a:r>
            <a:r>
              <a:rPr sz="1550" spc="105" dirty="0">
                <a:solidFill>
                  <a:srgbClr val="FFFFFF"/>
                </a:solidFill>
                <a:latin typeface="Times New Roman"/>
                <a:cs typeface="Times New Roman"/>
              </a:rPr>
              <a:t> </a:t>
            </a:r>
            <a:r>
              <a:rPr sz="1550" dirty="0">
                <a:solidFill>
                  <a:srgbClr val="FFFFFF"/>
                </a:solidFill>
                <a:latin typeface="Times New Roman"/>
                <a:cs typeface="Times New Roman"/>
              </a:rPr>
              <a:t>or</a:t>
            </a:r>
            <a:r>
              <a:rPr sz="1550" spc="60" dirty="0">
                <a:solidFill>
                  <a:srgbClr val="FFFFFF"/>
                </a:solidFill>
                <a:latin typeface="Times New Roman"/>
                <a:cs typeface="Times New Roman"/>
              </a:rPr>
              <a:t> </a:t>
            </a:r>
            <a:r>
              <a:rPr sz="1550" spc="-10" dirty="0">
                <a:solidFill>
                  <a:srgbClr val="FFFFFF"/>
                </a:solidFill>
                <a:latin typeface="Times New Roman"/>
                <a:cs typeface="Times New Roman"/>
              </a:rPr>
              <a:t>Spanish.</a:t>
            </a:r>
            <a:endParaRPr sz="1550">
              <a:latin typeface="Times New Roman"/>
              <a:cs typeface="Times New Roman"/>
            </a:endParaRPr>
          </a:p>
          <a:p>
            <a:pPr>
              <a:lnSpc>
                <a:spcPct val="100000"/>
              </a:lnSpc>
            </a:pPr>
            <a:endParaRPr sz="1550">
              <a:latin typeface="Times New Roman"/>
              <a:cs typeface="Times New Roman"/>
            </a:endParaRPr>
          </a:p>
          <a:p>
            <a:pPr>
              <a:lnSpc>
                <a:spcPct val="100000"/>
              </a:lnSpc>
              <a:spcBef>
                <a:spcPts val="705"/>
              </a:spcBef>
            </a:pPr>
            <a:endParaRPr sz="1400" dirty="0">
              <a:latin typeface="Times New Roman"/>
              <a:cs typeface="Times New Roman"/>
            </a:endParaRPr>
          </a:p>
          <a:p>
            <a:pPr marL="12700">
              <a:lnSpc>
                <a:spcPts val="1795"/>
              </a:lnSpc>
            </a:pPr>
            <a:r>
              <a:rPr sz="1400" dirty="0">
                <a:solidFill>
                  <a:srgbClr val="FFFFFF"/>
                </a:solidFill>
                <a:latin typeface="Times New Roman"/>
                <a:cs typeface="Times New Roman"/>
              </a:rPr>
              <a:t>Two</a:t>
            </a:r>
            <a:r>
              <a:rPr sz="1400" spc="95" dirty="0">
                <a:solidFill>
                  <a:srgbClr val="FFFFFF"/>
                </a:solidFill>
                <a:latin typeface="Times New Roman"/>
                <a:cs typeface="Times New Roman"/>
              </a:rPr>
              <a:t> </a:t>
            </a:r>
            <a:r>
              <a:rPr sz="1400" dirty="0">
                <a:solidFill>
                  <a:srgbClr val="FFFFFF"/>
                </a:solidFill>
                <a:latin typeface="Times New Roman"/>
                <a:cs typeface="Times New Roman"/>
              </a:rPr>
              <a:t>DP</a:t>
            </a:r>
            <a:r>
              <a:rPr sz="1400" spc="75" dirty="0">
                <a:solidFill>
                  <a:srgbClr val="FFFFFF"/>
                </a:solidFill>
                <a:latin typeface="Times New Roman"/>
                <a:cs typeface="Times New Roman"/>
              </a:rPr>
              <a:t> </a:t>
            </a:r>
            <a:r>
              <a:rPr sz="1400" dirty="0">
                <a:solidFill>
                  <a:srgbClr val="FFFFFF"/>
                </a:solidFill>
                <a:latin typeface="Times New Roman"/>
                <a:cs typeface="Times New Roman"/>
              </a:rPr>
              <a:t>subjects</a:t>
            </a:r>
            <a:r>
              <a:rPr sz="1400" spc="130" dirty="0">
                <a:solidFill>
                  <a:srgbClr val="FFFFFF"/>
                </a:solidFill>
                <a:latin typeface="Times New Roman"/>
                <a:cs typeface="Times New Roman"/>
              </a:rPr>
              <a:t> </a:t>
            </a:r>
            <a:r>
              <a:rPr sz="1400" dirty="0">
                <a:solidFill>
                  <a:srgbClr val="FFFFFF"/>
                </a:solidFill>
                <a:latin typeface="Times New Roman"/>
                <a:cs typeface="Times New Roman"/>
              </a:rPr>
              <a:t>are</a:t>
            </a:r>
            <a:r>
              <a:rPr sz="1400" spc="110" dirty="0">
                <a:solidFill>
                  <a:srgbClr val="FFFFFF"/>
                </a:solidFill>
                <a:latin typeface="Times New Roman"/>
                <a:cs typeface="Times New Roman"/>
              </a:rPr>
              <a:t> </a:t>
            </a:r>
            <a:r>
              <a:rPr sz="1400" dirty="0">
                <a:solidFill>
                  <a:srgbClr val="FFFFFF"/>
                </a:solidFill>
                <a:latin typeface="Times New Roman"/>
                <a:cs typeface="Times New Roman"/>
              </a:rPr>
              <a:t>classified</a:t>
            </a:r>
            <a:r>
              <a:rPr sz="1400" spc="100" dirty="0">
                <a:solidFill>
                  <a:srgbClr val="FFFFFF"/>
                </a:solidFill>
                <a:latin typeface="Times New Roman"/>
                <a:cs typeface="Times New Roman"/>
              </a:rPr>
              <a:t> </a:t>
            </a:r>
            <a:r>
              <a:rPr sz="1400" dirty="0">
                <a:solidFill>
                  <a:srgbClr val="FFFFFF"/>
                </a:solidFill>
                <a:latin typeface="Times New Roman"/>
                <a:cs typeface="Times New Roman"/>
              </a:rPr>
              <a:t>as</a:t>
            </a:r>
            <a:r>
              <a:rPr sz="1400" spc="35" dirty="0">
                <a:solidFill>
                  <a:srgbClr val="FFFFFF"/>
                </a:solidFill>
                <a:latin typeface="Times New Roman"/>
                <a:cs typeface="Times New Roman"/>
              </a:rPr>
              <a:t> </a:t>
            </a:r>
            <a:r>
              <a:rPr sz="1400" dirty="0">
                <a:solidFill>
                  <a:srgbClr val="FFFFFF"/>
                </a:solidFill>
                <a:latin typeface="Times New Roman"/>
                <a:cs typeface="Times New Roman"/>
              </a:rPr>
              <a:t>interdisciplinary</a:t>
            </a:r>
            <a:r>
              <a:rPr sz="1400" spc="95" dirty="0">
                <a:solidFill>
                  <a:srgbClr val="FFFFFF"/>
                </a:solidFill>
                <a:latin typeface="Times New Roman"/>
                <a:cs typeface="Times New Roman"/>
              </a:rPr>
              <a:t> </a:t>
            </a:r>
            <a:r>
              <a:rPr sz="1400" dirty="0">
                <a:solidFill>
                  <a:srgbClr val="FFFFFF"/>
                </a:solidFill>
                <a:latin typeface="Times New Roman"/>
                <a:cs typeface="Times New Roman"/>
              </a:rPr>
              <a:t>subjects</a:t>
            </a:r>
            <a:r>
              <a:rPr sz="1400" spc="40" dirty="0">
                <a:solidFill>
                  <a:srgbClr val="FFFFFF"/>
                </a:solidFill>
                <a:latin typeface="Times New Roman"/>
                <a:cs typeface="Times New Roman"/>
              </a:rPr>
              <a:t> </a:t>
            </a:r>
            <a:r>
              <a:rPr sz="1400" dirty="0">
                <a:solidFill>
                  <a:srgbClr val="FFFFFF"/>
                </a:solidFill>
                <a:latin typeface="Times New Roman"/>
                <a:cs typeface="Times New Roman"/>
              </a:rPr>
              <a:t>and</a:t>
            </a:r>
            <a:r>
              <a:rPr sz="1400" spc="95" dirty="0">
                <a:solidFill>
                  <a:srgbClr val="FFFFFF"/>
                </a:solidFill>
                <a:latin typeface="Times New Roman"/>
                <a:cs typeface="Times New Roman"/>
              </a:rPr>
              <a:t> </a:t>
            </a:r>
            <a:r>
              <a:rPr sz="1400" dirty="0">
                <a:solidFill>
                  <a:srgbClr val="FFFFFF"/>
                </a:solidFill>
                <a:latin typeface="Times New Roman"/>
                <a:cs typeface="Times New Roman"/>
              </a:rPr>
              <a:t>so</a:t>
            </a:r>
            <a:r>
              <a:rPr sz="1400" spc="95" dirty="0">
                <a:solidFill>
                  <a:srgbClr val="FFFFFF"/>
                </a:solidFill>
                <a:latin typeface="Times New Roman"/>
                <a:cs typeface="Times New Roman"/>
              </a:rPr>
              <a:t> </a:t>
            </a:r>
            <a:r>
              <a:rPr sz="1400" dirty="0">
                <a:solidFill>
                  <a:srgbClr val="FFFFFF"/>
                </a:solidFill>
                <a:latin typeface="Times New Roman"/>
                <a:cs typeface="Times New Roman"/>
              </a:rPr>
              <a:t>satisfy</a:t>
            </a:r>
            <a:r>
              <a:rPr sz="1400" spc="100" dirty="0">
                <a:solidFill>
                  <a:srgbClr val="FFFFFF"/>
                </a:solidFill>
                <a:latin typeface="Times New Roman"/>
                <a:cs typeface="Times New Roman"/>
              </a:rPr>
              <a:t> </a:t>
            </a:r>
            <a:r>
              <a:rPr sz="1400" spc="-25" dirty="0">
                <a:solidFill>
                  <a:srgbClr val="FFFFFF"/>
                </a:solidFill>
                <a:latin typeface="Times New Roman"/>
                <a:cs typeface="Times New Roman"/>
              </a:rPr>
              <a:t>the</a:t>
            </a:r>
            <a:endParaRPr sz="1400" dirty="0">
              <a:latin typeface="Times New Roman"/>
              <a:cs typeface="Times New Roman"/>
            </a:endParaRPr>
          </a:p>
          <a:p>
            <a:pPr marL="12700" marR="5080">
              <a:lnSpc>
                <a:spcPts val="1650"/>
              </a:lnSpc>
              <a:spcBef>
                <a:spcPts val="165"/>
              </a:spcBef>
            </a:pPr>
            <a:r>
              <a:rPr sz="1400" dirty="0">
                <a:solidFill>
                  <a:srgbClr val="FFFFFF"/>
                </a:solidFill>
                <a:latin typeface="Times New Roman"/>
                <a:cs typeface="Times New Roman"/>
              </a:rPr>
              <a:t>requirements</a:t>
            </a:r>
            <a:r>
              <a:rPr sz="1400" spc="130" dirty="0">
                <a:solidFill>
                  <a:srgbClr val="FFFFFF"/>
                </a:solidFill>
                <a:latin typeface="Times New Roman"/>
                <a:cs typeface="Times New Roman"/>
              </a:rPr>
              <a:t> </a:t>
            </a:r>
            <a:r>
              <a:rPr sz="1400" dirty="0">
                <a:solidFill>
                  <a:srgbClr val="FFFFFF"/>
                </a:solidFill>
                <a:latin typeface="Times New Roman"/>
                <a:cs typeface="Times New Roman"/>
              </a:rPr>
              <a:t>of</a:t>
            </a:r>
            <a:r>
              <a:rPr sz="1400" spc="155" dirty="0">
                <a:solidFill>
                  <a:srgbClr val="FFFFFF"/>
                </a:solidFill>
                <a:latin typeface="Times New Roman"/>
                <a:cs typeface="Times New Roman"/>
              </a:rPr>
              <a:t> </a:t>
            </a:r>
            <a:r>
              <a:rPr sz="1400" dirty="0">
                <a:solidFill>
                  <a:srgbClr val="FFFFFF"/>
                </a:solidFill>
                <a:latin typeface="Times New Roman"/>
                <a:cs typeface="Times New Roman"/>
              </a:rPr>
              <a:t>more</a:t>
            </a:r>
            <a:r>
              <a:rPr sz="1400" spc="120" dirty="0">
                <a:solidFill>
                  <a:srgbClr val="FFFFFF"/>
                </a:solidFill>
                <a:latin typeface="Times New Roman"/>
                <a:cs typeface="Times New Roman"/>
              </a:rPr>
              <a:t> </a:t>
            </a:r>
            <a:r>
              <a:rPr sz="1400" dirty="0">
                <a:solidFill>
                  <a:srgbClr val="FFFFFF"/>
                </a:solidFill>
                <a:latin typeface="Times New Roman"/>
                <a:cs typeface="Times New Roman"/>
              </a:rPr>
              <a:t>than</a:t>
            </a:r>
            <a:r>
              <a:rPr sz="1400" spc="105" dirty="0">
                <a:solidFill>
                  <a:srgbClr val="FFFFFF"/>
                </a:solidFill>
                <a:latin typeface="Times New Roman"/>
                <a:cs typeface="Times New Roman"/>
              </a:rPr>
              <a:t> </a:t>
            </a:r>
            <a:r>
              <a:rPr sz="1400" dirty="0">
                <a:solidFill>
                  <a:srgbClr val="FFFFFF"/>
                </a:solidFill>
                <a:latin typeface="Times New Roman"/>
                <a:cs typeface="Times New Roman"/>
              </a:rPr>
              <a:t>one</a:t>
            </a:r>
            <a:r>
              <a:rPr sz="1400" spc="125" dirty="0">
                <a:solidFill>
                  <a:srgbClr val="FFFFFF"/>
                </a:solidFill>
                <a:latin typeface="Times New Roman"/>
                <a:cs typeface="Times New Roman"/>
              </a:rPr>
              <a:t> </a:t>
            </a:r>
            <a:r>
              <a:rPr sz="1400" dirty="0">
                <a:solidFill>
                  <a:srgbClr val="FFFFFF"/>
                </a:solidFill>
                <a:latin typeface="Times New Roman"/>
                <a:cs typeface="Times New Roman"/>
              </a:rPr>
              <a:t>subject</a:t>
            </a:r>
            <a:r>
              <a:rPr sz="1400" spc="70" dirty="0">
                <a:solidFill>
                  <a:srgbClr val="FFFFFF"/>
                </a:solidFill>
                <a:latin typeface="Times New Roman"/>
                <a:cs typeface="Times New Roman"/>
              </a:rPr>
              <a:t> </a:t>
            </a:r>
            <a:r>
              <a:rPr sz="1400" dirty="0">
                <a:solidFill>
                  <a:srgbClr val="FFFFFF"/>
                </a:solidFill>
                <a:latin typeface="Times New Roman"/>
                <a:cs typeface="Times New Roman"/>
              </a:rPr>
              <a:t>group:•</a:t>
            </a:r>
            <a:r>
              <a:rPr sz="1400" spc="35" dirty="0">
                <a:solidFill>
                  <a:srgbClr val="FFFFFF"/>
                </a:solidFill>
                <a:latin typeface="Times New Roman"/>
                <a:cs typeface="Times New Roman"/>
              </a:rPr>
              <a:t> </a:t>
            </a:r>
            <a:r>
              <a:rPr sz="1400" dirty="0">
                <a:solidFill>
                  <a:srgbClr val="FFFFFF"/>
                </a:solidFill>
                <a:latin typeface="Times New Roman"/>
                <a:cs typeface="Times New Roman"/>
              </a:rPr>
              <a:t>Literature</a:t>
            </a:r>
            <a:r>
              <a:rPr sz="1400" spc="120" dirty="0">
                <a:solidFill>
                  <a:srgbClr val="FFFFFF"/>
                </a:solidFill>
                <a:latin typeface="Times New Roman"/>
                <a:cs typeface="Times New Roman"/>
              </a:rPr>
              <a:t> </a:t>
            </a:r>
            <a:r>
              <a:rPr sz="1400" dirty="0">
                <a:solidFill>
                  <a:srgbClr val="FFFFFF"/>
                </a:solidFill>
                <a:latin typeface="Times New Roman"/>
                <a:cs typeface="Times New Roman"/>
              </a:rPr>
              <a:t>and</a:t>
            </a:r>
            <a:r>
              <a:rPr sz="1400" spc="105" dirty="0">
                <a:solidFill>
                  <a:srgbClr val="FFFFFF"/>
                </a:solidFill>
                <a:latin typeface="Times New Roman"/>
                <a:cs typeface="Times New Roman"/>
              </a:rPr>
              <a:t> </a:t>
            </a:r>
            <a:r>
              <a:rPr sz="1400" dirty="0">
                <a:solidFill>
                  <a:srgbClr val="FFFFFF"/>
                </a:solidFill>
                <a:latin typeface="Times New Roman"/>
                <a:cs typeface="Times New Roman"/>
              </a:rPr>
              <a:t>performance</a:t>
            </a:r>
            <a:r>
              <a:rPr sz="1400" spc="250" dirty="0">
                <a:solidFill>
                  <a:srgbClr val="FFFFFF"/>
                </a:solidFill>
                <a:latin typeface="Times New Roman"/>
                <a:cs typeface="Times New Roman"/>
              </a:rPr>
              <a:t> </a:t>
            </a:r>
            <a:r>
              <a:rPr sz="1400" dirty="0">
                <a:solidFill>
                  <a:srgbClr val="FFFFFF"/>
                </a:solidFill>
                <a:latin typeface="Times New Roman"/>
                <a:cs typeface="Times New Roman"/>
              </a:rPr>
              <a:t>-</a:t>
            </a:r>
            <a:r>
              <a:rPr sz="1400" spc="105" dirty="0">
                <a:solidFill>
                  <a:srgbClr val="FFFFFF"/>
                </a:solidFill>
                <a:latin typeface="Times New Roman"/>
                <a:cs typeface="Times New Roman"/>
              </a:rPr>
              <a:t> </a:t>
            </a:r>
            <a:r>
              <a:rPr sz="1400" spc="-10" dirty="0">
                <a:solidFill>
                  <a:srgbClr val="FFFFFF"/>
                </a:solidFill>
                <a:latin typeface="Times New Roman"/>
                <a:cs typeface="Times New Roman"/>
              </a:rPr>
              <a:t>group </a:t>
            </a:r>
            <a:r>
              <a:rPr sz="1400" dirty="0">
                <a:solidFill>
                  <a:srgbClr val="FFFFFF"/>
                </a:solidFill>
                <a:latin typeface="Times New Roman"/>
                <a:cs typeface="Times New Roman"/>
              </a:rPr>
              <a:t>1</a:t>
            </a:r>
            <a:r>
              <a:rPr sz="1400" spc="70" dirty="0">
                <a:solidFill>
                  <a:srgbClr val="FFFFFF"/>
                </a:solidFill>
                <a:latin typeface="Times New Roman"/>
                <a:cs typeface="Times New Roman"/>
              </a:rPr>
              <a:t> </a:t>
            </a:r>
            <a:r>
              <a:rPr sz="1400" dirty="0">
                <a:solidFill>
                  <a:srgbClr val="FFFFFF"/>
                </a:solidFill>
                <a:latin typeface="Times New Roman"/>
                <a:cs typeface="Times New Roman"/>
              </a:rPr>
              <a:t>and</a:t>
            </a:r>
            <a:r>
              <a:rPr sz="1400" spc="75" dirty="0">
                <a:solidFill>
                  <a:srgbClr val="FFFFFF"/>
                </a:solidFill>
                <a:latin typeface="Times New Roman"/>
                <a:cs typeface="Times New Roman"/>
              </a:rPr>
              <a:t> </a:t>
            </a:r>
            <a:r>
              <a:rPr sz="1400" dirty="0">
                <a:solidFill>
                  <a:srgbClr val="FFFFFF"/>
                </a:solidFill>
                <a:latin typeface="Times New Roman"/>
                <a:cs typeface="Times New Roman"/>
              </a:rPr>
              <a:t>group</a:t>
            </a:r>
            <a:r>
              <a:rPr sz="1400" spc="75" dirty="0">
                <a:solidFill>
                  <a:srgbClr val="FFFFFF"/>
                </a:solidFill>
                <a:latin typeface="Times New Roman"/>
                <a:cs typeface="Times New Roman"/>
              </a:rPr>
              <a:t> </a:t>
            </a:r>
            <a:r>
              <a:rPr sz="1400" dirty="0">
                <a:solidFill>
                  <a:srgbClr val="FFFFFF"/>
                </a:solidFill>
                <a:latin typeface="Times New Roman"/>
                <a:cs typeface="Times New Roman"/>
              </a:rPr>
              <a:t>6</a:t>
            </a:r>
            <a:r>
              <a:rPr sz="1400" spc="75" dirty="0">
                <a:solidFill>
                  <a:srgbClr val="FFFFFF"/>
                </a:solidFill>
                <a:latin typeface="Times New Roman"/>
                <a:cs typeface="Times New Roman"/>
              </a:rPr>
              <a:t> </a:t>
            </a:r>
            <a:r>
              <a:rPr sz="1400" dirty="0">
                <a:solidFill>
                  <a:srgbClr val="FFFFFF"/>
                </a:solidFill>
                <a:latin typeface="Times New Roman"/>
                <a:cs typeface="Times New Roman"/>
              </a:rPr>
              <a:t>•</a:t>
            </a:r>
            <a:r>
              <a:rPr sz="1400" spc="90" dirty="0">
                <a:solidFill>
                  <a:srgbClr val="FFFFFF"/>
                </a:solidFill>
                <a:latin typeface="Times New Roman"/>
                <a:cs typeface="Times New Roman"/>
              </a:rPr>
              <a:t> </a:t>
            </a:r>
            <a:r>
              <a:rPr sz="1400" dirty="0">
                <a:solidFill>
                  <a:srgbClr val="FFFFFF"/>
                </a:solidFill>
                <a:latin typeface="Times New Roman"/>
                <a:cs typeface="Times New Roman"/>
              </a:rPr>
              <a:t>Environmental</a:t>
            </a:r>
            <a:r>
              <a:rPr sz="1400" spc="45" dirty="0">
                <a:solidFill>
                  <a:srgbClr val="FFFFFF"/>
                </a:solidFill>
                <a:latin typeface="Times New Roman"/>
                <a:cs typeface="Times New Roman"/>
              </a:rPr>
              <a:t> </a:t>
            </a:r>
            <a:r>
              <a:rPr sz="1400" dirty="0">
                <a:solidFill>
                  <a:srgbClr val="FFFFFF"/>
                </a:solidFill>
                <a:latin typeface="Times New Roman"/>
                <a:cs typeface="Times New Roman"/>
              </a:rPr>
              <a:t>systems</a:t>
            </a:r>
            <a:r>
              <a:rPr sz="1400" spc="165" dirty="0">
                <a:solidFill>
                  <a:srgbClr val="FFFFFF"/>
                </a:solidFill>
                <a:latin typeface="Times New Roman"/>
                <a:cs typeface="Times New Roman"/>
              </a:rPr>
              <a:t> </a:t>
            </a:r>
            <a:r>
              <a:rPr sz="1400" dirty="0">
                <a:solidFill>
                  <a:srgbClr val="FFFFFF"/>
                </a:solidFill>
                <a:latin typeface="Times New Roman"/>
                <a:cs typeface="Times New Roman"/>
              </a:rPr>
              <a:t>-</a:t>
            </a:r>
            <a:r>
              <a:rPr sz="1400" spc="75" dirty="0">
                <a:solidFill>
                  <a:srgbClr val="FFFFFF"/>
                </a:solidFill>
                <a:latin typeface="Times New Roman"/>
                <a:cs typeface="Times New Roman"/>
              </a:rPr>
              <a:t> </a:t>
            </a:r>
            <a:r>
              <a:rPr sz="1400" dirty="0">
                <a:solidFill>
                  <a:srgbClr val="FFFFFF"/>
                </a:solidFill>
                <a:latin typeface="Times New Roman"/>
                <a:cs typeface="Times New Roman"/>
              </a:rPr>
              <a:t>group</a:t>
            </a:r>
            <a:r>
              <a:rPr sz="1400" spc="80" dirty="0">
                <a:solidFill>
                  <a:srgbClr val="FFFFFF"/>
                </a:solidFill>
                <a:latin typeface="Times New Roman"/>
                <a:cs typeface="Times New Roman"/>
              </a:rPr>
              <a:t> </a:t>
            </a:r>
            <a:r>
              <a:rPr sz="1400" dirty="0">
                <a:solidFill>
                  <a:srgbClr val="FFFFFF"/>
                </a:solidFill>
                <a:latin typeface="Times New Roman"/>
                <a:cs typeface="Times New Roman"/>
              </a:rPr>
              <a:t>3</a:t>
            </a:r>
            <a:r>
              <a:rPr sz="1400" spc="80" dirty="0">
                <a:solidFill>
                  <a:srgbClr val="FFFFFF"/>
                </a:solidFill>
                <a:latin typeface="Times New Roman"/>
                <a:cs typeface="Times New Roman"/>
              </a:rPr>
              <a:t> </a:t>
            </a:r>
            <a:r>
              <a:rPr sz="1400" dirty="0">
                <a:solidFill>
                  <a:srgbClr val="FFFFFF"/>
                </a:solidFill>
                <a:latin typeface="Times New Roman"/>
                <a:cs typeface="Times New Roman"/>
              </a:rPr>
              <a:t>and</a:t>
            </a:r>
            <a:r>
              <a:rPr sz="1400" spc="85" dirty="0">
                <a:solidFill>
                  <a:srgbClr val="FFFFFF"/>
                </a:solidFill>
                <a:latin typeface="Times New Roman"/>
                <a:cs typeface="Times New Roman"/>
              </a:rPr>
              <a:t> </a:t>
            </a:r>
            <a:r>
              <a:rPr sz="1400" dirty="0">
                <a:solidFill>
                  <a:srgbClr val="FFFFFF"/>
                </a:solidFill>
                <a:latin typeface="Times New Roman"/>
                <a:cs typeface="Times New Roman"/>
              </a:rPr>
              <a:t>group</a:t>
            </a:r>
            <a:r>
              <a:rPr sz="1400" spc="80" dirty="0">
                <a:solidFill>
                  <a:srgbClr val="FFFFFF"/>
                </a:solidFill>
                <a:latin typeface="Times New Roman"/>
                <a:cs typeface="Times New Roman"/>
              </a:rPr>
              <a:t> </a:t>
            </a:r>
            <a:r>
              <a:rPr sz="1400" spc="-50" dirty="0">
                <a:solidFill>
                  <a:srgbClr val="FFFFFF"/>
                </a:solidFill>
                <a:latin typeface="Times New Roman"/>
                <a:cs typeface="Times New Roman"/>
              </a:rPr>
              <a:t>4</a:t>
            </a:r>
            <a:endParaRPr sz="1400" dirty="0">
              <a:latin typeface="Times New Roman"/>
              <a:cs typeface="Times New Roman"/>
            </a:endParaRPr>
          </a:p>
          <a:p>
            <a:pPr>
              <a:lnSpc>
                <a:spcPct val="100000"/>
              </a:lnSpc>
              <a:spcBef>
                <a:spcPts val="745"/>
              </a:spcBef>
            </a:pPr>
            <a:endParaRPr sz="1600" dirty="0">
              <a:latin typeface="Times New Roman"/>
              <a:cs typeface="Times New Roman"/>
            </a:endParaRPr>
          </a:p>
          <a:p>
            <a:pPr marL="12700">
              <a:lnSpc>
                <a:spcPts val="1795"/>
              </a:lnSpc>
            </a:pPr>
            <a:r>
              <a:rPr sz="1400" dirty="0">
                <a:solidFill>
                  <a:srgbClr val="FFFFFF"/>
                </a:solidFill>
                <a:latin typeface="Times New Roman"/>
                <a:cs typeface="Times New Roman"/>
              </a:rPr>
              <a:t>In</a:t>
            </a:r>
            <a:r>
              <a:rPr sz="1400" spc="95" dirty="0">
                <a:solidFill>
                  <a:srgbClr val="FFFFFF"/>
                </a:solidFill>
                <a:latin typeface="Times New Roman"/>
                <a:cs typeface="Times New Roman"/>
              </a:rPr>
              <a:t> </a:t>
            </a:r>
            <a:r>
              <a:rPr sz="1400" dirty="0">
                <a:solidFill>
                  <a:srgbClr val="FFFFFF"/>
                </a:solidFill>
                <a:latin typeface="Times New Roman"/>
                <a:cs typeface="Times New Roman"/>
              </a:rPr>
              <a:t>addition</a:t>
            </a:r>
            <a:r>
              <a:rPr sz="1400" spc="100" dirty="0">
                <a:solidFill>
                  <a:srgbClr val="FFFFFF"/>
                </a:solidFill>
                <a:latin typeface="Times New Roman"/>
                <a:cs typeface="Times New Roman"/>
              </a:rPr>
              <a:t> </a:t>
            </a:r>
            <a:r>
              <a:rPr sz="1400" dirty="0">
                <a:solidFill>
                  <a:srgbClr val="FFFFFF"/>
                </a:solidFill>
                <a:latin typeface="Times New Roman"/>
                <a:cs typeface="Times New Roman"/>
              </a:rPr>
              <a:t>to</a:t>
            </a:r>
            <a:r>
              <a:rPr sz="1400" spc="100" dirty="0">
                <a:solidFill>
                  <a:srgbClr val="FFFFFF"/>
                </a:solidFill>
                <a:latin typeface="Times New Roman"/>
                <a:cs typeface="Times New Roman"/>
              </a:rPr>
              <a:t> </a:t>
            </a:r>
            <a:r>
              <a:rPr sz="1400" dirty="0">
                <a:solidFill>
                  <a:srgbClr val="FFFFFF"/>
                </a:solidFill>
                <a:latin typeface="Times New Roman"/>
                <a:cs typeface="Times New Roman"/>
              </a:rPr>
              <a:t>disciplinary</a:t>
            </a:r>
            <a:r>
              <a:rPr sz="1400" spc="100" dirty="0">
                <a:solidFill>
                  <a:srgbClr val="FFFFFF"/>
                </a:solidFill>
                <a:latin typeface="Times New Roman"/>
                <a:cs typeface="Times New Roman"/>
              </a:rPr>
              <a:t> </a:t>
            </a:r>
            <a:r>
              <a:rPr sz="1400" dirty="0">
                <a:solidFill>
                  <a:srgbClr val="FFFFFF"/>
                </a:solidFill>
                <a:latin typeface="Times New Roman"/>
                <a:cs typeface="Times New Roman"/>
              </a:rPr>
              <a:t>and</a:t>
            </a:r>
            <a:r>
              <a:rPr sz="1400" spc="100" dirty="0">
                <a:solidFill>
                  <a:srgbClr val="FFFFFF"/>
                </a:solidFill>
                <a:latin typeface="Times New Roman"/>
                <a:cs typeface="Times New Roman"/>
              </a:rPr>
              <a:t> </a:t>
            </a:r>
            <a:r>
              <a:rPr sz="1400" dirty="0">
                <a:solidFill>
                  <a:srgbClr val="FFFFFF"/>
                </a:solidFill>
                <a:latin typeface="Times New Roman"/>
                <a:cs typeface="Times New Roman"/>
              </a:rPr>
              <a:t>interdisciplinary</a:t>
            </a:r>
            <a:r>
              <a:rPr sz="1400" spc="100" dirty="0">
                <a:solidFill>
                  <a:srgbClr val="FFFFFF"/>
                </a:solidFill>
                <a:latin typeface="Times New Roman"/>
                <a:cs typeface="Times New Roman"/>
              </a:rPr>
              <a:t> </a:t>
            </a:r>
            <a:r>
              <a:rPr sz="1400" dirty="0">
                <a:solidFill>
                  <a:srgbClr val="FFFFFF"/>
                </a:solidFill>
                <a:latin typeface="Times New Roman"/>
                <a:cs typeface="Times New Roman"/>
              </a:rPr>
              <a:t>study,</a:t>
            </a:r>
            <a:r>
              <a:rPr sz="1400" spc="125" dirty="0">
                <a:solidFill>
                  <a:srgbClr val="FFFFFF"/>
                </a:solidFill>
                <a:latin typeface="Times New Roman"/>
                <a:cs typeface="Times New Roman"/>
              </a:rPr>
              <a:t> </a:t>
            </a:r>
            <a:r>
              <a:rPr sz="1400" dirty="0">
                <a:solidFill>
                  <a:srgbClr val="FFFFFF"/>
                </a:solidFill>
                <a:latin typeface="Times New Roman"/>
                <a:cs typeface="Times New Roman"/>
              </a:rPr>
              <a:t>the</a:t>
            </a:r>
            <a:r>
              <a:rPr sz="1400" spc="114" dirty="0">
                <a:solidFill>
                  <a:srgbClr val="FFFFFF"/>
                </a:solidFill>
                <a:latin typeface="Times New Roman"/>
                <a:cs typeface="Times New Roman"/>
              </a:rPr>
              <a:t> </a:t>
            </a:r>
            <a:r>
              <a:rPr sz="1400" dirty="0">
                <a:solidFill>
                  <a:srgbClr val="FFFFFF"/>
                </a:solidFill>
                <a:latin typeface="Times New Roman"/>
                <a:cs typeface="Times New Roman"/>
              </a:rPr>
              <a:t>Diploma</a:t>
            </a:r>
            <a:r>
              <a:rPr sz="1400" spc="30" dirty="0">
                <a:solidFill>
                  <a:srgbClr val="FFFFFF"/>
                </a:solidFill>
                <a:latin typeface="Times New Roman"/>
                <a:cs typeface="Times New Roman"/>
              </a:rPr>
              <a:t> </a:t>
            </a:r>
            <a:r>
              <a:rPr sz="1400" spc="-10" dirty="0">
                <a:solidFill>
                  <a:srgbClr val="FFFFFF"/>
                </a:solidFill>
                <a:latin typeface="Times New Roman"/>
                <a:cs typeface="Times New Roman"/>
              </a:rPr>
              <a:t>Program</a:t>
            </a:r>
            <a:endParaRPr sz="1400">
              <a:latin typeface="Times New Roman"/>
              <a:cs typeface="Times New Roman"/>
            </a:endParaRPr>
          </a:p>
          <a:p>
            <a:pPr marL="12700" marR="337820">
              <a:lnSpc>
                <a:spcPts val="1650"/>
              </a:lnSpc>
              <a:spcBef>
                <a:spcPts val="165"/>
              </a:spcBef>
            </a:pPr>
            <a:r>
              <a:rPr sz="1400" dirty="0">
                <a:solidFill>
                  <a:srgbClr val="FFFFFF"/>
                </a:solidFill>
                <a:latin typeface="Times New Roman"/>
                <a:cs typeface="Times New Roman"/>
              </a:rPr>
              <a:t>features</a:t>
            </a:r>
            <a:r>
              <a:rPr sz="1400" spc="155" dirty="0">
                <a:solidFill>
                  <a:srgbClr val="FFFFFF"/>
                </a:solidFill>
                <a:latin typeface="Times New Roman"/>
                <a:cs typeface="Times New Roman"/>
              </a:rPr>
              <a:t> </a:t>
            </a:r>
            <a:r>
              <a:rPr sz="1400" dirty="0">
                <a:solidFill>
                  <a:srgbClr val="FFFFFF"/>
                </a:solidFill>
                <a:latin typeface="Times New Roman"/>
                <a:cs typeface="Times New Roman"/>
              </a:rPr>
              <a:t>three</a:t>
            </a:r>
            <a:r>
              <a:rPr sz="1400" spc="150" dirty="0">
                <a:solidFill>
                  <a:srgbClr val="FFFFFF"/>
                </a:solidFill>
                <a:latin typeface="Times New Roman"/>
                <a:cs typeface="Times New Roman"/>
              </a:rPr>
              <a:t> </a:t>
            </a:r>
            <a:r>
              <a:rPr sz="1400" dirty="0">
                <a:solidFill>
                  <a:srgbClr val="FFFFFF"/>
                </a:solidFill>
                <a:latin typeface="Times New Roman"/>
                <a:cs typeface="Times New Roman"/>
              </a:rPr>
              <a:t>core</a:t>
            </a:r>
            <a:r>
              <a:rPr sz="1400" spc="145" dirty="0">
                <a:solidFill>
                  <a:srgbClr val="FFFFFF"/>
                </a:solidFill>
                <a:latin typeface="Times New Roman"/>
                <a:cs typeface="Times New Roman"/>
              </a:rPr>
              <a:t> </a:t>
            </a:r>
            <a:r>
              <a:rPr sz="1400" dirty="0">
                <a:solidFill>
                  <a:srgbClr val="FFFFFF"/>
                </a:solidFill>
                <a:latin typeface="Times New Roman"/>
                <a:cs typeface="Times New Roman"/>
              </a:rPr>
              <a:t>elements</a:t>
            </a:r>
            <a:r>
              <a:rPr sz="1400" spc="160" dirty="0">
                <a:solidFill>
                  <a:srgbClr val="FFFFFF"/>
                </a:solidFill>
                <a:latin typeface="Times New Roman"/>
                <a:cs typeface="Times New Roman"/>
              </a:rPr>
              <a:t> </a:t>
            </a:r>
            <a:r>
              <a:rPr sz="1400" dirty="0">
                <a:solidFill>
                  <a:srgbClr val="FFFFFF"/>
                </a:solidFill>
                <a:latin typeface="Times New Roman"/>
                <a:cs typeface="Times New Roman"/>
              </a:rPr>
              <a:t>that</a:t>
            </a:r>
            <a:r>
              <a:rPr sz="1400" spc="100" dirty="0">
                <a:solidFill>
                  <a:srgbClr val="FFFFFF"/>
                </a:solidFill>
                <a:latin typeface="Times New Roman"/>
                <a:cs typeface="Times New Roman"/>
              </a:rPr>
              <a:t> </a:t>
            </a:r>
            <a:r>
              <a:rPr sz="1400" dirty="0">
                <a:solidFill>
                  <a:srgbClr val="FFFFFF"/>
                </a:solidFill>
                <a:latin typeface="Times New Roman"/>
                <a:cs typeface="Times New Roman"/>
              </a:rPr>
              <a:t>broaden</a:t>
            </a:r>
            <a:r>
              <a:rPr sz="1400" spc="125" dirty="0">
                <a:solidFill>
                  <a:srgbClr val="FFFFFF"/>
                </a:solidFill>
                <a:latin typeface="Times New Roman"/>
                <a:cs typeface="Times New Roman"/>
              </a:rPr>
              <a:t> </a:t>
            </a:r>
            <a:r>
              <a:rPr sz="1400" dirty="0">
                <a:solidFill>
                  <a:srgbClr val="FFFFFF"/>
                </a:solidFill>
                <a:latin typeface="Times New Roman"/>
                <a:cs typeface="Times New Roman"/>
              </a:rPr>
              <a:t>students’</a:t>
            </a:r>
            <a:r>
              <a:rPr sz="1400" spc="-10" dirty="0">
                <a:solidFill>
                  <a:srgbClr val="FFFFFF"/>
                </a:solidFill>
                <a:latin typeface="Times New Roman"/>
                <a:cs typeface="Times New Roman"/>
              </a:rPr>
              <a:t> </a:t>
            </a:r>
            <a:r>
              <a:rPr sz="1400" dirty="0">
                <a:solidFill>
                  <a:srgbClr val="FFFFFF"/>
                </a:solidFill>
                <a:latin typeface="Times New Roman"/>
                <a:cs typeface="Times New Roman"/>
              </a:rPr>
              <a:t>educational</a:t>
            </a:r>
            <a:r>
              <a:rPr sz="1400" spc="95" dirty="0">
                <a:solidFill>
                  <a:srgbClr val="FFFFFF"/>
                </a:solidFill>
                <a:latin typeface="Times New Roman"/>
                <a:cs typeface="Times New Roman"/>
              </a:rPr>
              <a:t> </a:t>
            </a:r>
            <a:r>
              <a:rPr sz="1400" dirty="0">
                <a:solidFill>
                  <a:srgbClr val="FFFFFF"/>
                </a:solidFill>
                <a:latin typeface="Times New Roman"/>
                <a:cs typeface="Times New Roman"/>
              </a:rPr>
              <a:t>experience</a:t>
            </a:r>
            <a:r>
              <a:rPr sz="1400" spc="55" dirty="0">
                <a:solidFill>
                  <a:srgbClr val="FFFFFF"/>
                </a:solidFill>
                <a:latin typeface="Times New Roman"/>
                <a:cs typeface="Times New Roman"/>
              </a:rPr>
              <a:t> </a:t>
            </a:r>
            <a:r>
              <a:rPr sz="1400" spc="-25" dirty="0">
                <a:solidFill>
                  <a:srgbClr val="FFFFFF"/>
                </a:solidFill>
                <a:latin typeface="Times New Roman"/>
                <a:cs typeface="Times New Roman"/>
              </a:rPr>
              <a:t>and </a:t>
            </a:r>
            <a:r>
              <a:rPr sz="1400" dirty="0">
                <a:solidFill>
                  <a:srgbClr val="FFFFFF"/>
                </a:solidFill>
                <a:latin typeface="Times New Roman"/>
                <a:cs typeface="Times New Roman"/>
              </a:rPr>
              <a:t>challenge</a:t>
            </a:r>
            <a:r>
              <a:rPr sz="1400" spc="100" dirty="0">
                <a:solidFill>
                  <a:srgbClr val="FFFFFF"/>
                </a:solidFill>
                <a:latin typeface="Times New Roman"/>
                <a:cs typeface="Times New Roman"/>
              </a:rPr>
              <a:t> </a:t>
            </a:r>
            <a:r>
              <a:rPr sz="1400" dirty="0">
                <a:solidFill>
                  <a:srgbClr val="FFFFFF"/>
                </a:solidFill>
                <a:latin typeface="Times New Roman"/>
                <a:cs typeface="Times New Roman"/>
              </a:rPr>
              <a:t>them</a:t>
            </a:r>
            <a:r>
              <a:rPr sz="1400" spc="100" dirty="0">
                <a:solidFill>
                  <a:srgbClr val="FFFFFF"/>
                </a:solidFill>
                <a:latin typeface="Times New Roman"/>
                <a:cs typeface="Times New Roman"/>
              </a:rPr>
              <a:t> </a:t>
            </a:r>
            <a:r>
              <a:rPr sz="1400" dirty="0">
                <a:solidFill>
                  <a:srgbClr val="FFFFFF"/>
                </a:solidFill>
                <a:latin typeface="Times New Roman"/>
                <a:cs typeface="Times New Roman"/>
              </a:rPr>
              <a:t>to</a:t>
            </a:r>
            <a:r>
              <a:rPr sz="1400" spc="90" dirty="0">
                <a:solidFill>
                  <a:srgbClr val="FFFFFF"/>
                </a:solidFill>
                <a:latin typeface="Times New Roman"/>
                <a:cs typeface="Times New Roman"/>
              </a:rPr>
              <a:t> </a:t>
            </a:r>
            <a:r>
              <a:rPr sz="1400" dirty="0">
                <a:solidFill>
                  <a:srgbClr val="FFFFFF"/>
                </a:solidFill>
                <a:latin typeface="Times New Roman"/>
                <a:cs typeface="Times New Roman"/>
              </a:rPr>
              <a:t>apply</a:t>
            </a:r>
            <a:r>
              <a:rPr sz="1400" spc="85" dirty="0">
                <a:solidFill>
                  <a:srgbClr val="FFFFFF"/>
                </a:solidFill>
                <a:latin typeface="Times New Roman"/>
                <a:cs typeface="Times New Roman"/>
              </a:rPr>
              <a:t> </a:t>
            </a:r>
            <a:r>
              <a:rPr sz="1400" dirty="0">
                <a:solidFill>
                  <a:srgbClr val="FFFFFF"/>
                </a:solidFill>
                <a:latin typeface="Times New Roman"/>
                <a:cs typeface="Times New Roman"/>
              </a:rPr>
              <a:t>their</a:t>
            </a:r>
            <a:r>
              <a:rPr sz="1400" spc="45" dirty="0">
                <a:solidFill>
                  <a:srgbClr val="FFFFFF"/>
                </a:solidFill>
                <a:latin typeface="Times New Roman"/>
                <a:cs typeface="Times New Roman"/>
              </a:rPr>
              <a:t> </a:t>
            </a:r>
            <a:r>
              <a:rPr sz="1400" dirty="0">
                <a:solidFill>
                  <a:srgbClr val="FFFFFF"/>
                </a:solidFill>
                <a:latin typeface="Times New Roman"/>
                <a:cs typeface="Times New Roman"/>
              </a:rPr>
              <a:t>knowledge</a:t>
            </a:r>
            <a:r>
              <a:rPr sz="1400" spc="105" dirty="0">
                <a:solidFill>
                  <a:srgbClr val="FFFFFF"/>
                </a:solidFill>
                <a:latin typeface="Times New Roman"/>
                <a:cs typeface="Times New Roman"/>
              </a:rPr>
              <a:t> </a:t>
            </a:r>
            <a:r>
              <a:rPr sz="1400" dirty="0">
                <a:solidFill>
                  <a:srgbClr val="FFFFFF"/>
                </a:solidFill>
                <a:latin typeface="Times New Roman"/>
                <a:cs typeface="Times New Roman"/>
              </a:rPr>
              <a:t>and</a:t>
            </a:r>
            <a:r>
              <a:rPr sz="1400" spc="90" dirty="0">
                <a:solidFill>
                  <a:srgbClr val="FFFFFF"/>
                </a:solidFill>
                <a:latin typeface="Times New Roman"/>
                <a:cs typeface="Times New Roman"/>
              </a:rPr>
              <a:t> </a:t>
            </a:r>
            <a:r>
              <a:rPr sz="1400" spc="-10" dirty="0">
                <a:solidFill>
                  <a:srgbClr val="FFFFFF"/>
                </a:solidFill>
                <a:latin typeface="Times New Roman"/>
                <a:cs typeface="Times New Roman"/>
              </a:rPr>
              <a:t>skills.</a:t>
            </a:r>
            <a:endParaRPr sz="1400">
              <a:latin typeface="Times New Roman"/>
              <a:cs typeface="Times New Roman"/>
            </a:endParaRPr>
          </a:p>
        </p:txBody>
      </p:sp>
    </p:spTree>
    <p:extLst>
      <p:ext uri="{BB962C8B-B14F-4D97-AF65-F5344CB8AC3E}">
        <p14:creationId xmlns:p14="http://schemas.microsoft.com/office/powerpoint/2010/main" val="360542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00E354-C839-79A5-D7BF-B57B6DCB4FA9}"/>
              </a:ext>
            </a:extLst>
          </p:cNvPr>
          <p:cNvSpPr>
            <a:spLocks noGrp="1"/>
          </p:cNvSpPr>
          <p:nvPr>
            <p:ph type="title"/>
          </p:nvPr>
        </p:nvSpPr>
        <p:spPr>
          <a:xfrm>
            <a:off x="635000" y="640823"/>
            <a:ext cx="3418659" cy="5583148"/>
          </a:xfrm>
        </p:spPr>
        <p:txBody>
          <a:bodyPr anchor="ctr">
            <a:normAutofit/>
          </a:bodyPr>
          <a:lstStyle/>
          <a:p>
            <a:r>
              <a:rPr lang="en-US" sz="6000">
                <a:effectLst/>
                <a:latin typeface="Times New Roman" panose="02020603050405020304" pitchFamily="18" charset="0"/>
                <a:cs typeface="Times New Roman" panose="02020603050405020304" pitchFamily="18" charset="0"/>
              </a:rPr>
              <a:t>The Diploma Program </a:t>
            </a:r>
            <a:r>
              <a:rPr lang="en-US" sz="6000">
                <a:latin typeface="Times New Roman" panose="02020603050405020304" pitchFamily="18" charset="0"/>
                <a:cs typeface="Times New Roman" panose="02020603050405020304" pitchFamily="18" charset="0"/>
              </a:rPr>
              <a:t>C</a:t>
            </a:r>
            <a:r>
              <a:rPr lang="en-US" sz="6000">
                <a:effectLst/>
                <a:latin typeface="Times New Roman" panose="02020603050405020304" pitchFamily="18" charset="0"/>
                <a:cs typeface="Times New Roman" panose="02020603050405020304" pitchFamily="18" charset="0"/>
              </a:rPr>
              <a:t>ore</a:t>
            </a:r>
            <a:br>
              <a:rPr lang="en-US" sz="6000">
                <a:effectLst/>
                <a:latin typeface="Helvetica" pitchFamily="2" charset="0"/>
              </a:rPr>
            </a:br>
            <a:endParaRPr lang="en-EG" sz="6000"/>
          </a:p>
        </p:txBody>
      </p:sp>
      <p:sp>
        <p:nvSpPr>
          <p:cNvPr id="19" name="Rectangle 18">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4992" y="1557877"/>
            <a:ext cx="18288" cy="3749040"/>
          </a:xfrm>
          <a:custGeom>
            <a:avLst/>
            <a:gdLst>
              <a:gd name="connsiteX0" fmla="*/ 0 w 18288"/>
              <a:gd name="connsiteY0" fmla="*/ 0 h 3749040"/>
              <a:gd name="connsiteX1" fmla="*/ 18288 w 18288"/>
              <a:gd name="connsiteY1" fmla="*/ 0 h 3749040"/>
              <a:gd name="connsiteX2" fmla="*/ 18288 w 18288"/>
              <a:gd name="connsiteY2" fmla="*/ 662330 h 3749040"/>
              <a:gd name="connsiteX3" fmla="*/ 18288 w 18288"/>
              <a:gd name="connsiteY3" fmla="*/ 1174699 h 3749040"/>
              <a:gd name="connsiteX4" fmla="*/ 18288 w 18288"/>
              <a:gd name="connsiteY4" fmla="*/ 1724558 h 3749040"/>
              <a:gd name="connsiteX5" fmla="*/ 18288 w 18288"/>
              <a:gd name="connsiteY5" fmla="*/ 2424379 h 3749040"/>
              <a:gd name="connsiteX6" fmla="*/ 18288 w 18288"/>
              <a:gd name="connsiteY6" fmla="*/ 3049219 h 3749040"/>
              <a:gd name="connsiteX7" fmla="*/ 18288 w 18288"/>
              <a:gd name="connsiteY7" fmla="*/ 3749040 h 3749040"/>
              <a:gd name="connsiteX8" fmla="*/ 0 w 18288"/>
              <a:gd name="connsiteY8" fmla="*/ 3749040 h 3749040"/>
              <a:gd name="connsiteX9" fmla="*/ 0 w 18288"/>
              <a:gd name="connsiteY9" fmla="*/ 3236671 h 3749040"/>
              <a:gd name="connsiteX10" fmla="*/ 0 w 18288"/>
              <a:gd name="connsiteY10" fmla="*/ 2536850 h 3749040"/>
              <a:gd name="connsiteX11" fmla="*/ 0 w 18288"/>
              <a:gd name="connsiteY11" fmla="*/ 1874520 h 3749040"/>
              <a:gd name="connsiteX12" fmla="*/ 0 w 18288"/>
              <a:gd name="connsiteY12" fmla="*/ 1362151 h 3749040"/>
              <a:gd name="connsiteX13" fmla="*/ 0 w 18288"/>
              <a:gd name="connsiteY13" fmla="*/ 774802 h 3749040"/>
              <a:gd name="connsiteX14" fmla="*/ 0 w 18288"/>
              <a:gd name="connsiteY14" fmla="*/ 0 h 374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8" h="3749040" fill="none" extrusionOk="0">
                <a:moveTo>
                  <a:pt x="0" y="0"/>
                </a:moveTo>
                <a:cubicBezTo>
                  <a:pt x="8690" y="407"/>
                  <a:pt x="14141" y="154"/>
                  <a:pt x="18288" y="0"/>
                </a:cubicBezTo>
                <a:cubicBezTo>
                  <a:pt x="34838" y="143586"/>
                  <a:pt x="-11860" y="333097"/>
                  <a:pt x="18288" y="662330"/>
                </a:cubicBezTo>
                <a:cubicBezTo>
                  <a:pt x="48436" y="991563"/>
                  <a:pt x="32813" y="1046681"/>
                  <a:pt x="18288" y="1174699"/>
                </a:cubicBezTo>
                <a:cubicBezTo>
                  <a:pt x="3763" y="1302717"/>
                  <a:pt x="40974" y="1467838"/>
                  <a:pt x="18288" y="1724558"/>
                </a:cubicBezTo>
                <a:cubicBezTo>
                  <a:pt x="-4398" y="1981278"/>
                  <a:pt x="36650" y="2215729"/>
                  <a:pt x="18288" y="2424379"/>
                </a:cubicBezTo>
                <a:cubicBezTo>
                  <a:pt x="-74" y="2633029"/>
                  <a:pt x="-9881" y="2874703"/>
                  <a:pt x="18288" y="3049219"/>
                </a:cubicBezTo>
                <a:cubicBezTo>
                  <a:pt x="46457" y="3223735"/>
                  <a:pt x="4078" y="3453850"/>
                  <a:pt x="18288" y="3749040"/>
                </a:cubicBezTo>
                <a:cubicBezTo>
                  <a:pt x="14465" y="3749751"/>
                  <a:pt x="7675" y="3748271"/>
                  <a:pt x="0" y="3749040"/>
                </a:cubicBezTo>
                <a:cubicBezTo>
                  <a:pt x="19669" y="3507959"/>
                  <a:pt x="-9883" y="3339386"/>
                  <a:pt x="0" y="3236671"/>
                </a:cubicBezTo>
                <a:cubicBezTo>
                  <a:pt x="9883" y="3133956"/>
                  <a:pt x="26871" y="2857214"/>
                  <a:pt x="0" y="2536850"/>
                </a:cubicBezTo>
                <a:cubicBezTo>
                  <a:pt x="-26871" y="2216486"/>
                  <a:pt x="4790" y="2156616"/>
                  <a:pt x="0" y="1874520"/>
                </a:cubicBezTo>
                <a:cubicBezTo>
                  <a:pt x="-4790" y="1592424"/>
                  <a:pt x="-3117" y="1558688"/>
                  <a:pt x="0" y="1362151"/>
                </a:cubicBezTo>
                <a:cubicBezTo>
                  <a:pt x="3117" y="1165614"/>
                  <a:pt x="16802" y="1045125"/>
                  <a:pt x="0" y="774802"/>
                </a:cubicBezTo>
                <a:cubicBezTo>
                  <a:pt x="-16802" y="504479"/>
                  <a:pt x="-29640" y="377701"/>
                  <a:pt x="0" y="0"/>
                </a:cubicBezTo>
                <a:close/>
              </a:path>
              <a:path w="18288" h="3749040" stroke="0" extrusionOk="0">
                <a:moveTo>
                  <a:pt x="0" y="0"/>
                </a:moveTo>
                <a:cubicBezTo>
                  <a:pt x="5341" y="9"/>
                  <a:pt x="11148" y="-611"/>
                  <a:pt x="18288" y="0"/>
                </a:cubicBezTo>
                <a:cubicBezTo>
                  <a:pt x="33352" y="227288"/>
                  <a:pt x="30894" y="278824"/>
                  <a:pt x="18288" y="512369"/>
                </a:cubicBezTo>
                <a:cubicBezTo>
                  <a:pt x="5682" y="745914"/>
                  <a:pt x="53060" y="998220"/>
                  <a:pt x="18288" y="1212190"/>
                </a:cubicBezTo>
                <a:cubicBezTo>
                  <a:pt x="-16484" y="1426160"/>
                  <a:pt x="35474" y="1585099"/>
                  <a:pt x="18288" y="1837030"/>
                </a:cubicBezTo>
                <a:cubicBezTo>
                  <a:pt x="1102" y="2088961"/>
                  <a:pt x="16704" y="2251948"/>
                  <a:pt x="18288" y="2386889"/>
                </a:cubicBezTo>
                <a:cubicBezTo>
                  <a:pt x="19872" y="2521830"/>
                  <a:pt x="5902" y="2679005"/>
                  <a:pt x="18288" y="2936748"/>
                </a:cubicBezTo>
                <a:cubicBezTo>
                  <a:pt x="30674" y="3194491"/>
                  <a:pt x="13809" y="3416052"/>
                  <a:pt x="18288" y="3749040"/>
                </a:cubicBezTo>
                <a:cubicBezTo>
                  <a:pt x="9729" y="3749861"/>
                  <a:pt x="3965" y="3749683"/>
                  <a:pt x="0" y="3749040"/>
                </a:cubicBezTo>
                <a:cubicBezTo>
                  <a:pt x="-10152" y="3632102"/>
                  <a:pt x="-5013" y="3340136"/>
                  <a:pt x="0" y="3236671"/>
                </a:cubicBezTo>
                <a:cubicBezTo>
                  <a:pt x="5013" y="3133206"/>
                  <a:pt x="-27249" y="2814766"/>
                  <a:pt x="0" y="2649322"/>
                </a:cubicBezTo>
                <a:cubicBezTo>
                  <a:pt x="27249" y="2483878"/>
                  <a:pt x="8506" y="2308131"/>
                  <a:pt x="0" y="2061972"/>
                </a:cubicBezTo>
                <a:cubicBezTo>
                  <a:pt x="-8506" y="1815813"/>
                  <a:pt x="-14267" y="1574470"/>
                  <a:pt x="0" y="1399642"/>
                </a:cubicBezTo>
                <a:cubicBezTo>
                  <a:pt x="14267" y="1224814"/>
                  <a:pt x="-24839" y="1011862"/>
                  <a:pt x="0" y="812292"/>
                </a:cubicBezTo>
                <a:cubicBezTo>
                  <a:pt x="24839" y="612722"/>
                  <a:pt x="20220" y="372179"/>
                  <a:pt x="0" y="0"/>
                </a:cubicBezTo>
                <a:close/>
              </a:path>
            </a:pathLst>
          </a:custGeom>
          <a:solidFill>
            <a:srgbClr val="E729A7"/>
          </a:solidFill>
          <a:ln w="34925">
            <a:solidFill>
              <a:srgbClr val="E72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CE7EFAFC-4418-90F3-1FAD-A366F78E051B}"/>
              </a:ext>
            </a:extLst>
          </p:cNvPr>
          <p:cNvGraphicFramePr>
            <a:graphicFrameLocks noGrp="1"/>
          </p:cNvGraphicFramePr>
          <p:nvPr>
            <p:ph idx="1"/>
            <p:extLst>
              <p:ext uri="{D42A27DB-BD31-4B8C-83A1-F6EECF244321}">
                <p14:modId xmlns:p14="http://schemas.microsoft.com/office/powerpoint/2010/main" val="3749912301"/>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0498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24491E-95C1-56D1-4184-31ADC236B1E8}"/>
              </a:ext>
            </a:extLst>
          </p:cNvPr>
          <p:cNvSpPr>
            <a:spLocks noGrp="1"/>
          </p:cNvSpPr>
          <p:nvPr>
            <p:ph type="title"/>
          </p:nvPr>
        </p:nvSpPr>
        <p:spPr>
          <a:xfrm>
            <a:off x="838200" y="365125"/>
            <a:ext cx="10515600" cy="1325563"/>
          </a:xfrm>
        </p:spPr>
        <p:txBody>
          <a:bodyPr>
            <a:normAutofit fontScale="90000"/>
          </a:bodyPr>
          <a:lstStyle/>
          <a:p>
            <a:pPr algn="ctr">
              <a:lnSpc>
                <a:spcPct val="90000"/>
              </a:lnSpc>
            </a:pPr>
            <a:br>
              <a:rPr lang="en-US" sz="2600">
                <a:solidFill>
                  <a:srgbClr val="E729A7"/>
                </a:solidFill>
                <a:effectLst/>
                <a:latin typeface="Helvetica" pitchFamily="2" charset="0"/>
              </a:rPr>
            </a:br>
            <a:r>
              <a:rPr lang="en-US" sz="4900" b="1">
                <a:effectLst/>
                <a:latin typeface="Times New Roman" panose="02020603050405020304" pitchFamily="18" charset="0"/>
                <a:cs typeface="Times New Roman" panose="02020603050405020304" pitchFamily="18" charset="0"/>
              </a:rPr>
              <a:t>Assessment</a:t>
            </a:r>
            <a:br>
              <a:rPr lang="en-US" sz="4900" b="1">
                <a:effectLst/>
                <a:latin typeface="Times New Roman" panose="02020603050405020304" pitchFamily="18" charset="0"/>
                <a:cs typeface="Times New Roman" panose="02020603050405020304" pitchFamily="18" charset="0"/>
              </a:rPr>
            </a:br>
            <a:endParaRPr lang="en-EG" sz="4900" b="1">
              <a:latin typeface="Times New Roman" panose="02020603050405020304" pitchFamily="18" charset="0"/>
              <a:cs typeface="Times New Roman" panose="02020603050405020304" pitchFamily="18" charset="0"/>
            </a:endParaRPr>
          </a:p>
        </p:txBody>
      </p:sp>
      <p:graphicFrame>
        <p:nvGraphicFramePr>
          <p:cNvPr id="5" name="Content Placeholder 2">
            <a:extLst>
              <a:ext uri="{FF2B5EF4-FFF2-40B4-BE49-F238E27FC236}">
                <a16:creationId xmlns:a16="http://schemas.microsoft.com/office/drawing/2014/main" id="{E021D9E3-5FA8-F2CB-D815-6C61B8B7E818}"/>
              </a:ext>
            </a:extLst>
          </p:cNvPr>
          <p:cNvGraphicFramePr>
            <a:graphicFrameLocks noGrp="1"/>
          </p:cNvGraphicFramePr>
          <p:nvPr>
            <p:ph idx="1"/>
            <p:extLst>
              <p:ext uri="{D42A27DB-BD31-4B8C-83A1-F6EECF244321}">
                <p14:modId xmlns:p14="http://schemas.microsoft.com/office/powerpoint/2010/main" val="4177151229"/>
              </p:ext>
            </p:extLst>
          </p:nvPr>
        </p:nvGraphicFramePr>
        <p:xfrm>
          <a:off x="838200" y="1928813"/>
          <a:ext cx="10515600" cy="4252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8305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3DAA0EF-336D-4CDC-A9A2-8460363E27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FD079A19-B31E-4129-A464-7547FF05A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90556" cy="6858000"/>
          </a:xfrm>
          <a:custGeom>
            <a:avLst/>
            <a:gdLst>
              <a:gd name="connsiteX0" fmla="*/ 0 w 4090556"/>
              <a:gd name="connsiteY0" fmla="*/ 0 h 6858000"/>
              <a:gd name="connsiteX1" fmla="*/ 4077555 w 4090556"/>
              <a:gd name="connsiteY1" fmla="*/ 0 h 6858000"/>
              <a:gd name="connsiteX2" fmla="*/ 4077574 w 4090556"/>
              <a:gd name="connsiteY2" fmla="*/ 720 h 6858000"/>
              <a:gd name="connsiteX3" fmla="*/ 4075790 w 4090556"/>
              <a:gd name="connsiteY3" fmla="*/ 575485 h 6858000"/>
              <a:gd name="connsiteX4" fmla="*/ 4076555 w 4090556"/>
              <a:gd name="connsiteY4" fmla="*/ 932245 h 6858000"/>
              <a:gd name="connsiteX5" fmla="*/ 4076555 w 4090556"/>
              <a:gd name="connsiteY5" fmla="*/ 1286711 h 6858000"/>
              <a:gd name="connsiteX6" fmla="*/ 4082288 w 4090556"/>
              <a:gd name="connsiteY6" fmla="*/ 1595180 h 6858000"/>
              <a:gd name="connsiteX7" fmla="*/ 4078211 w 4090556"/>
              <a:gd name="connsiteY7" fmla="*/ 2133123 h 6858000"/>
              <a:gd name="connsiteX8" fmla="*/ 4071968 w 4090556"/>
              <a:gd name="connsiteY8" fmla="*/ 2946025 h 6858000"/>
              <a:gd name="connsiteX9" fmla="*/ 4068401 w 4090556"/>
              <a:gd name="connsiteY9" fmla="*/ 3502061 h 6858000"/>
              <a:gd name="connsiteX10" fmla="*/ 4087513 w 4090556"/>
              <a:gd name="connsiteY10" fmla="*/ 4076061 h 6858000"/>
              <a:gd name="connsiteX11" fmla="*/ 4076938 w 4090556"/>
              <a:gd name="connsiteY11" fmla="*/ 4442632 h 6858000"/>
              <a:gd name="connsiteX12" fmla="*/ 4071459 w 4090556"/>
              <a:gd name="connsiteY12" fmla="*/ 4827550 h 6858000"/>
              <a:gd name="connsiteX13" fmla="*/ 4071459 w 4090556"/>
              <a:gd name="connsiteY13" fmla="*/ 5019945 h 6858000"/>
              <a:gd name="connsiteX14" fmla="*/ 4084200 w 4090556"/>
              <a:gd name="connsiteY14" fmla="*/ 5490104 h 6858000"/>
              <a:gd name="connsiteX15" fmla="*/ 4077446 w 4090556"/>
              <a:gd name="connsiteY15" fmla="*/ 5844569 h 6858000"/>
              <a:gd name="connsiteX16" fmla="*/ 4082544 w 4090556"/>
              <a:gd name="connsiteY16" fmla="*/ 6260195 h 6858000"/>
              <a:gd name="connsiteX17" fmla="*/ 4086110 w 4090556"/>
              <a:gd name="connsiteY17" fmla="*/ 6706145 h 6858000"/>
              <a:gd name="connsiteX18" fmla="*/ 4086135 w 4090556"/>
              <a:gd name="connsiteY18" fmla="*/ 6794562 h 6858000"/>
              <a:gd name="connsiteX19" fmla="*/ 4080334 w 4090556"/>
              <a:gd name="connsiteY19" fmla="*/ 6858000 h 6858000"/>
              <a:gd name="connsiteX20" fmla="*/ 0 w 4090556"/>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90556" h="6858000">
                <a:moveTo>
                  <a:pt x="0" y="0"/>
                </a:moveTo>
                <a:lnTo>
                  <a:pt x="4077555" y="0"/>
                </a:lnTo>
                <a:lnTo>
                  <a:pt x="4077574" y="720"/>
                </a:lnTo>
                <a:cubicBezTo>
                  <a:pt x="4079358" y="192351"/>
                  <a:pt x="4064960" y="384364"/>
                  <a:pt x="4075790" y="575485"/>
                </a:cubicBezTo>
                <a:cubicBezTo>
                  <a:pt x="4082544" y="694108"/>
                  <a:pt x="4081269" y="814132"/>
                  <a:pt x="4076555" y="932245"/>
                </a:cubicBezTo>
                <a:cubicBezTo>
                  <a:pt x="4071840" y="1050357"/>
                  <a:pt x="4065470" y="1168597"/>
                  <a:pt x="4076555" y="1286711"/>
                </a:cubicBezTo>
                <a:cubicBezTo>
                  <a:pt x="4084710" y="1389317"/>
                  <a:pt x="4086621" y="1492332"/>
                  <a:pt x="4082288" y="1595180"/>
                </a:cubicBezTo>
                <a:cubicBezTo>
                  <a:pt x="4077319" y="1774452"/>
                  <a:pt x="4067637" y="1953851"/>
                  <a:pt x="4078211" y="2133123"/>
                </a:cubicBezTo>
                <a:cubicBezTo>
                  <a:pt x="4094393" y="2404260"/>
                  <a:pt x="4084710" y="2675143"/>
                  <a:pt x="4071968" y="2946025"/>
                </a:cubicBezTo>
                <a:cubicBezTo>
                  <a:pt x="4063049" y="3131413"/>
                  <a:pt x="4055659" y="3316673"/>
                  <a:pt x="4068401" y="3502061"/>
                </a:cubicBezTo>
                <a:cubicBezTo>
                  <a:pt x="4081396" y="3693182"/>
                  <a:pt x="4097323" y="3884176"/>
                  <a:pt x="4087513" y="4076061"/>
                </a:cubicBezTo>
                <a:cubicBezTo>
                  <a:pt x="4081142" y="4198251"/>
                  <a:pt x="4069037" y="4320315"/>
                  <a:pt x="4076938" y="4442632"/>
                </a:cubicBezTo>
                <a:cubicBezTo>
                  <a:pt x="4083270" y="4570925"/>
                  <a:pt x="4081435" y="4699486"/>
                  <a:pt x="4071459" y="4827550"/>
                </a:cubicBezTo>
                <a:cubicBezTo>
                  <a:pt x="4065725" y="4891550"/>
                  <a:pt x="4065725" y="4955945"/>
                  <a:pt x="4071459" y="5019945"/>
                </a:cubicBezTo>
                <a:cubicBezTo>
                  <a:pt x="4087742" y="5176105"/>
                  <a:pt x="4091997" y="5333296"/>
                  <a:pt x="4084200" y="5490104"/>
                </a:cubicBezTo>
                <a:cubicBezTo>
                  <a:pt x="4079740" y="5608217"/>
                  <a:pt x="4071968" y="5726202"/>
                  <a:pt x="4077446" y="5844569"/>
                </a:cubicBezTo>
                <a:cubicBezTo>
                  <a:pt x="4083944" y="5983069"/>
                  <a:pt x="4088914" y="6121696"/>
                  <a:pt x="4082544" y="6260195"/>
                </a:cubicBezTo>
                <a:cubicBezTo>
                  <a:pt x="4075841" y="6408803"/>
                  <a:pt x="4077026" y="6557662"/>
                  <a:pt x="4086110" y="6706145"/>
                </a:cubicBezTo>
                <a:cubicBezTo>
                  <a:pt x="4087467" y="6735616"/>
                  <a:pt x="4087474" y="6765120"/>
                  <a:pt x="4086135" y="6794562"/>
                </a:cubicBezTo>
                <a:lnTo>
                  <a:pt x="4080334" y="6858000"/>
                </a:lnTo>
                <a:lnTo>
                  <a:pt x="0" y="6858000"/>
                </a:lnTo>
                <a:close/>
              </a:path>
            </a:pathLst>
          </a:custGeom>
          <a:solidFill>
            <a:srgbClr val="E729A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1427BFD-8D3C-A9A9-5683-13FE166B8045}"/>
              </a:ext>
            </a:extLst>
          </p:cNvPr>
          <p:cNvSpPr>
            <a:spLocks noGrp="1"/>
          </p:cNvSpPr>
          <p:nvPr>
            <p:ph type="title"/>
          </p:nvPr>
        </p:nvSpPr>
        <p:spPr>
          <a:xfrm>
            <a:off x="635001" y="640823"/>
            <a:ext cx="3103194" cy="5583148"/>
          </a:xfrm>
        </p:spPr>
        <p:txBody>
          <a:bodyPr anchor="ctr">
            <a:normAutofit/>
          </a:bodyPr>
          <a:lstStyle/>
          <a:p>
            <a:pPr algn="ctr"/>
            <a:r>
              <a:rPr lang="en-EG">
                <a:solidFill>
                  <a:schemeClr val="bg1"/>
                </a:solidFill>
                <a:latin typeface="Times New Roman" panose="02020603050405020304" pitchFamily="18" charset="0"/>
                <a:cs typeface="Times New Roman" panose="02020603050405020304" pitchFamily="18" charset="0"/>
              </a:rPr>
              <a:t>10 Reasons Why the IB DP is Ideal Preparation for University</a:t>
            </a:r>
          </a:p>
        </p:txBody>
      </p:sp>
      <p:graphicFrame>
        <p:nvGraphicFramePr>
          <p:cNvPr id="6" name="Content Placeholder 2">
            <a:extLst>
              <a:ext uri="{FF2B5EF4-FFF2-40B4-BE49-F238E27FC236}">
                <a16:creationId xmlns:a16="http://schemas.microsoft.com/office/drawing/2014/main" id="{EF6CEC98-3D3E-4B7A-7519-C43997053F0F}"/>
              </a:ext>
            </a:extLst>
          </p:cNvPr>
          <p:cNvGraphicFramePr>
            <a:graphicFrameLocks noGrp="1"/>
          </p:cNvGraphicFramePr>
          <p:nvPr>
            <p:ph idx="1"/>
            <p:extLst>
              <p:ext uri="{D42A27DB-BD31-4B8C-83A1-F6EECF244321}">
                <p14:modId xmlns:p14="http://schemas.microsoft.com/office/powerpoint/2010/main" val="3073857834"/>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7277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1">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rgbClr val="E729A7"/>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FE08D3B-5C89-F09B-7296-29ECA1E33E4D}"/>
              </a:ext>
            </a:extLst>
          </p:cNvPr>
          <p:cNvSpPr>
            <a:spLocks noGrp="1"/>
          </p:cNvSpPr>
          <p:nvPr>
            <p:ph type="title"/>
          </p:nvPr>
        </p:nvSpPr>
        <p:spPr>
          <a:xfrm>
            <a:off x="838200" y="401221"/>
            <a:ext cx="10515600" cy="1348065"/>
          </a:xfrm>
        </p:spPr>
        <p:txBody>
          <a:bodyPr>
            <a:normAutofit/>
          </a:bodyPr>
          <a:lstStyle/>
          <a:p>
            <a:pPr algn="ctr"/>
            <a:r>
              <a:rPr lang="en-EG" sz="6800">
                <a:solidFill>
                  <a:schemeClr val="bg1"/>
                </a:solidFill>
                <a:latin typeface="Times New Roman" panose="02020603050405020304" pitchFamily="18" charset="0"/>
                <a:cs typeface="Times New Roman" panose="02020603050405020304" pitchFamily="18" charset="0"/>
              </a:rPr>
              <a:t>University Admissions</a:t>
            </a:r>
          </a:p>
        </p:txBody>
      </p:sp>
      <p:graphicFrame>
        <p:nvGraphicFramePr>
          <p:cNvPr id="5" name="Content Placeholder 2">
            <a:extLst>
              <a:ext uri="{FF2B5EF4-FFF2-40B4-BE49-F238E27FC236}">
                <a16:creationId xmlns:a16="http://schemas.microsoft.com/office/drawing/2014/main" id="{6089A84B-A66E-4EDE-40F9-EFFD73097232}"/>
              </a:ext>
            </a:extLst>
          </p:cNvPr>
          <p:cNvGraphicFramePr>
            <a:graphicFrameLocks noGrp="1"/>
          </p:cNvGraphicFramePr>
          <p:nvPr>
            <p:ph idx="1"/>
            <p:extLst>
              <p:ext uri="{D42A27DB-BD31-4B8C-83A1-F6EECF244321}">
                <p14:modId xmlns:p14="http://schemas.microsoft.com/office/powerpoint/2010/main" val="1548519037"/>
              </p:ext>
            </p:extLst>
          </p:nvPr>
        </p:nvGraphicFramePr>
        <p:xfrm>
          <a:off x="838200" y="2748635"/>
          <a:ext cx="10515600" cy="3237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880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3CCDA0-1C2A-06F9-A78C-8F3968FB4522}"/>
              </a:ext>
            </a:extLst>
          </p:cNvPr>
          <p:cNvSpPr>
            <a:spLocks noGrp="1"/>
          </p:cNvSpPr>
          <p:nvPr>
            <p:ph type="title"/>
          </p:nvPr>
        </p:nvSpPr>
        <p:spPr>
          <a:xfrm>
            <a:off x="6739128" y="638089"/>
            <a:ext cx="4818888" cy="1476801"/>
          </a:xfrm>
        </p:spPr>
        <p:txBody>
          <a:bodyPr anchor="b">
            <a:normAutofit/>
          </a:bodyPr>
          <a:lstStyle/>
          <a:p>
            <a:pPr algn="ctr">
              <a:lnSpc>
                <a:spcPct val="90000"/>
              </a:lnSpc>
            </a:pPr>
            <a:br>
              <a:rPr lang="en-US" sz="2200" b="1">
                <a:latin typeface="Times New Roman" panose="02020603050405020304" pitchFamily="18" charset="0"/>
                <a:cs typeface="Times New Roman" panose="02020603050405020304" pitchFamily="18" charset="0"/>
              </a:rPr>
            </a:br>
            <a:r>
              <a:rPr lang="en-US" sz="2200" b="1">
                <a:latin typeface="Times New Roman" panose="02020603050405020304" pitchFamily="18" charset="0"/>
                <a:cs typeface="Times New Roman" panose="02020603050405020304" pitchFamily="18" charset="0"/>
              </a:rPr>
              <a:t>Egyptian Universities Admission Requirements for IBDP Students</a:t>
            </a:r>
            <a:br>
              <a:rPr lang="en-US" sz="2200" b="1">
                <a:latin typeface="Times New Roman" panose="02020603050405020304" pitchFamily="18" charset="0"/>
                <a:cs typeface="Times New Roman" panose="02020603050405020304" pitchFamily="18" charset="0"/>
              </a:rPr>
            </a:br>
            <a:endParaRPr lang="en-EG" sz="2200"/>
          </a:p>
        </p:txBody>
      </p:sp>
      <p:sp>
        <p:nvSpPr>
          <p:cNvPr id="22"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81825"/>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E729A7"/>
          </a:solidFill>
          <a:ln w="38100" cap="rnd">
            <a:solidFill>
              <a:srgbClr val="E72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E164BFEC-C41D-25CF-82FA-272868F1E34B}"/>
              </a:ext>
            </a:extLst>
          </p:cNvPr>
          <p:cNvSpPr>
            <a:spLocks noGrp="1"/>
          </p:cNvSpPr>
          <p:nvPr>
            <p:ph idx="1"/>
          </p:nvPr>
        </p:nvSpPr>
        <p:spPr>
          <a:xfrm>
            <a:off x="6720840" y="2436690"/>
            <a:ext cx="4952048" cy="4135560"/>
          </a:xfrm>
        </p:spPr>
        <p:txBody>
          <a:bodyPr anchor="t">
            <a:normAutofit fontScale="92500"/>
          </a:bodyPr>
          <a:lstStyle/>
          <a:p>
            <a:pPr>
              <a:lnSpc>
                <a:spcPct val="100000"/>
              </a:lnSpc>
            </a:pPr>
            <a:r>
              <a:rPr lang="en-US" sz="1400">
                <a:latin typeface="Times New Roman" panose="02020603050405020304" pitchFamily="18" charset="0"/>
                <a:cs typeface="Times New Roman" panose="02020603050405020304" pitchFamily="18" charset="0"/>
              </a:rPr>
              <a:t>The </a:t>
            </a:r>
            <a:r>
              <a:rPr lang="en-US" sz="1400" err="1">
                <a:latin typeface="Times New Roman" panose="02020603050405020304" pitchFamily="18" charset="0"/>
                <a:cs typeface="Times New Roman" panose="02020603050405020304" pitchFamily="18" charset="0"/>
              </a:rPr>
              <a:t>Tanseeq</a:t>
            </a:r>
            <a:r>
              <a:rPr lang="en-US" sz="1400">
                <a:latin typeface="Times New Roman" panose="02020603050405020304" pitchFamily="18" charset="0"/>
                <a:cs typeface="Times New Roman" panose="02020603050405020304" pitchFamily="18" charset="0"/>
              </a:rPr>
              <a:t> Bureau only accepts original transcripts and diplomas which must have been ratified by the IB governing body in Geneva and legalized by the Egyptian Embassy in Switzerland. </a:t>
            </a:r>
          </a:p>
          <a:p>
            <a:pPr>
              <a:lnSpc>
                <a:spcPct val="100000"/>
              </a:lnSpc>
            </a:pPr>
            <a:r>
              <a:rPr lang="en-US" sz="1400">
                <a:latin typeface="Times New Roman" panose="02020603050405020304" pitchFamily="18" charset="0"/>
                <a:cs typeface="Times New Roman" panose="02020603050405020304" pitchFamily="18" charset="0"/>
              </a:rPr>
              <a:t>The student must successfully complete the IB Diploma’s six required subjects. </a:t>
            </a:r>
          </a:p>
          <a:p>
            <a:pPr>
              <a:lnSpc>
                <a:spcPct val="100000"/>
              </a:lnSpc>
            </a:pPr>
            <a:r>
              <a:rPr lang="en-US" sz="1400">
                <a:latin typeface="Times New Roman" panose="02020603050405020304" pitchFamily="18" charset="0"/>
                <a:cs typeface="Times New Roman" panose="02020603050405020304" pitchFamily="18" charset="0"/>
              </a:rPr>
              <a:t>English Language must be among the six subjects. </a:t>
            </a:r>
          </a:p>
          <a:p>
            <a:pPr>
              <a:lnSpc>
                <a:spcPct val="100000"/>
              </a:lnSpc>
            </a:pPr>
            <a:r>
              <a:rPr lang="en-US" sz="1400">
                <a:latin typeface="Times New Roman" panose="02020603050405020304" pitchFamily="18" charset="0"/>
                <a:cs typeface="Times New Roman" panose="02020603050405020304" pitchFamily="18" charset="0"/>
              </a:rPr>
              <a:t>The student must successfully complete at least three advanced-level courses of the IB curriculum. </a:t>
            </a:r>
          </a:p>
          <a:p>
            <a:pPr>
              <a:lnSpc>
                <a:spcPct val="100000"/>
              </a:lnSpc>
            </a:pPr>
            <a:r>
              <a:rPr lang="en-US" sz="1400">
                <a:latin typeface="Times New Roman" panose="02020603050405020304" pitchFamily="18" charset="0"/>
                <a:cs typeface="Times New Roman" panose="02020603050405020304" pitchFamily="18" charset="0"/>
              </a:rPr>
              <a:t>Within the Languages Groups (A or B), Arabic Language may be counted among the diploma’s six required subjects (with adherence to the regulations of the Ministry of Education in this regard).</a:t>
            </a:r>
          </a:p>
          <a:p>
            <a:pPr>
              <a:lnSpc>
                <a:spcPct val="100000"/>
              </a:lnSpc>
            </a:pPr>
            <a:r>
              <a:rPr lang="en-US" sz="1400">
                <a:latin typeface="Times New Roman" panose="02020603050405020304" pitchFamily="18" charset="0"/>
                <a:cs typeface="Times New Roman" panose="02020603050405020304" pitchFamily="18" charset="0"/>
              </a:rPr>
              <a:t>The student must complete the below additional requirements:</a:t>
            </a:r>
          </a:p>
          <a:p>
            <a:pPr marL="457200" indent="-457200">
              <a:lnSpc>
                <a:spcPct val="100000"/>
              </a:lnSpc>
              <a:buAutoNum type="alphaLcParenR"/>
            </a:pPr>
            <a:r>
              <a:rPr lang="en-US" sz="1400">
                <a:latin typeface="Times New Roman" panose="02020603050405020304" pitchFamily="18" charset="0"/>
                <a:cs typeface="Times New Roman" panose="02020603050405020304" pitchFamily="18" charset="0"/>
              </a:rPr>
              <a:t>Presenting an Extended Essay</a:t>
            </a:r>
          </a:p>
          <a:p>
            <a:pPr marL="457200" indent="-457200">
              <a:lnSpc>
                <a:spcPct val="100000"/>
              </a:lnSpc>
              <a:buAutoNum type="alphaLcParenR"/>
            </a:pPr>
            <a:r>
              <a:rPr lang="en-US" sz="1400">
                <a:latin typeface="Times New Roman" panose="02020603050405020304" pitchFamily="18" charset="0"/>
                <a:cs typeface="Times New Roman" panose="02020603050405020304" pitchFamily="18" charset="0"/>
              </a:rPr>
              <a:t>Completing the Theory of Knowledge course of the IB Diploma</a:t>
            </a:r>
          </a:p>
          <a:p>
            <a:pPr marL="457200" indent="-457200">
              <a:lnSpc>
                <a:spcPct val="100000"/>
              </a:lnSpc>
              <a:buAutoNum type="alphaLcParenR"/>
            </a:pPr>
            <a:r>
              <a:rPr lang="en-US" sz="1400">
                <a:latin typeface="Times New Roman" panose="02020603050405020304" pitchFamily="18" charset="0"/>
                <a:cs typeface="Times New Roman" panose="02020603050405020304" pitchFamily="18" charset="0"/>
              </a:rPr>
              <a:t>Passing the Creativity, Activity and Service core</a:t>
            </a:r>
          </a:p>
          <a:p>
            <a:pPr>
              <a:lnSpc>
                <a:spcPct val="100000"/>
              </a:lnSpc>
            </a:pPr>
            <a:endParaRPr lang="en-US" sz="1100"/>
          </a:p>
        </p:txBody>
      </p:sp>
      <mc:AlternateContent xmlns:mc="http://schemas.openxmlformats.org/markup-compatibility/2006" xmlns:p14="http://schemas.microsoft.com/office/powerpoint/2010/main">
        <mc:Choice Requires="p14">
          <p:contentPart p14:bwMode="auto" r:id="rId2">
            <p14:nvContentPartPr>
              <p14:cNvPr id="24" name="Ink 2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6436237" y="1971579"/>
              <a:ext cx="360" cy="2160"/>
            </p14:xfrm>
          </p:contentPart>
        </mc:Choice>
        <mc:Fallback xmlns="">
          <p:pic>
            <p:nvPicPr>
              <p:cNvPr id="24" name="Ink 2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6418237" y="1956150"/>
                <a:ext cx="36000" cy="32709"/>
              </a:xfrm>
              <a:prstGeom prst="rect">
                <a:avLst/>
              </a:prstGeom>
            </p:spPr>
          </p:pic>
        </mc:Fallback>
      </mc:AlternateContent>
      <p:pic>
        <p:nvPicPr>
          <p:cNvPr id="4" name="Content Placeholder 3" descr="A picture containing text&#10;&#10;Description automatically generated">
            <a:extLst>
              <a:ext uri="{FF2B5EF4-FFF2-40B4-BE49-F238E27FC236}">
                <a16:creationId xmlns:a16="http://schemas.microsoft.com/office/drawing/2014/main" id="{5468E1CF-5E71-D65E-86DB-E8D19D4D70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2852" y="1890395"/>
            <a:ext cx="4571751" cy="3337552"/>
          </a:xfrm>
          <a:prstGeom prst="rect">
            <a:avLst/>
          </a:prstGeom>
        </p:spPr>
      </p:pic>
    </p:spTree>
    <p:extLst>
      <p:ext uri="{BB962C8B-B14F-4D97-AF65-F5344CB8AC3E}">
        <p14:creationId xmlns:p14="http://schemas.microsoft.com/office/powerpoint/2010/main" val="3093111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88819-BD6F-4101-9F53-2871BC970613}"/>
              </a:ext>
            </a:extLst>
          </p:cNvPr>
          <p:cNvSpPr>
            <a:spLocks noGrp="1"/>
          </p:cNvSpPr>
          <p:nvPr>
            <p:ph type="title"/>
          </p:nvPr>
        </p:nvSpPr>
        <p:spPr>
          <a:xfrm>
            <a:off x="4356858" y="329184"/>
            <a:ext cx="7192014" cy="1001202"/>
          </a:xfrm>
        </p:spPr>
        <p:txBody>
          <a:bodyPr anchor="b">
            <a:normAutofit/>
          </a:bodyPr>
          <a:lstStyle/>
          <a:p>
            <a:pPr>
              <a:lnSpc>
                <a:spcPct val="90000"/>
              </a:lnSpc>
            </a:pPr>
            <a:r>
              <a:rPr lang="en-EG" sz="6100">
                <a:latin typeface="Times New Roman" panose="02020603050405020304" pitchFamily="18" charset="0"/>
                <a:cs typeface="Times New Roman" panose="02020603050405020304" pitchFamily="18" charset="0"/>
              </a:rPr>
              <a:t>Qualifying Subjects</a:t>
            </a:r>
          </a:p>
        </p:txBody>
      </p:sp>
      <p:sp>
        <p:nvSpPr>
          <p:cNvPr id="3" name="Content Placeholder 2">
            <a:extLst>
              <a:ext uri="{FF2B5EF4-FFF2-40B4-BE49-F238E27FC236}">
                <a16:creationId xmlns:a16="http://schemas.microsoft.com/office/drawing/2014/main" id="{74EE3E28-B044-AFD6-66D6-7A1E2B125852}"/>
              </a:ext>
            </a:extLst>
          </p:cNvPr>
          <p:cNvSpPr>
            <a:spLocks noGrp="1"/>
          </p:cNvSpPr>
          <p:nvPr>
            <p:ph idx="1"/>
          </p:nvPr>
        </p:nvSpPr>
        <p:spPr>
          <a:xfrm>
            <a:off x="4954862" y="2743200"/>
            <a:ext cx="6251110" cy="3483864"/>
          </a:xfrm>
        </p:spPr>
        <p:txBody>
          <a:bodyPr vert="horz" lIns="91440" tIns="45720" rIns="91440" bIns="45720" rtlCol="0" anchor="t">
            <a:normAutofit lnSpcReduction="10000"/>
          </a:bodyPr>
          <a:lstStyle/>
          <a:p>
            <a:pPr marL="0" indent="0">
              <a:lnSpc>
                <a:spcPct val="100000"/>
              </a:lnSpc>
              <a:buNone/>
            </a:pPr>
            <a:r>
              <a:rPr lang="en-US" sz="4400" b="1" u="sng">
                <a:latin typeface="Times New Roman"/>
                <a:cs typeface="Times New Roman"/>
              </a:rPr>
              <a:t>Scientific Faculties</a:t>
            </a:r>
          </a:p>
          <a:p>
            <a:pPr marL="0" indent="0">
              <a:lnSpc>
                <a:spcPct val="100000"/>
              </a:lnSpc>
              <a:buNone/>
            </a:pPr>
            <a:r>
              <a:rPr lang="en-US" sz="1800">
                <a:latin typeface="Times New Roman" panose="02020603050405020304" pitchFamily="18" charset="0"/>
                <a:cs typeface="Times New Roman" panose="02020603050405020304" pitchFamily="18" charset="0"/>
              </a:rPr>
              <a:t>Holders of the IB Diploma must successfully complete high level IB courses in </a:t>
            </a:r>
            <a:r>
              <a:rPr lang="en-US" sz="1800" b="1" u="sng">
                <a:latin typeface="Times New Roman" panose="02020603050405020304" pitchFamily="18" charset="0"/>
                <a:cs typeface="Times New Roman" panose="02020603050405020304" pitchFamily="18" charset="0"/>
              </a:rPr>
              <a:t>Chemistry</a:t>
            </a:r>
            <a:r>
              <a:rPr lang="en-US" sz="1800">
                <a:latin typeface="Times New Roman" panose="02020603050405020304" pitchFamily="18" charset="0"/>
                <a:cs typeface="Times New Roman" panose="02020603050405020304" pitchFamily="18" charset="0"/>
              </a:rPr>
              <a:t> and </a:t>
            </a:r>
            <a:r>
              <a:rPr lang="en-US" sz="1800" b="1" u="sng">
                <a:latin typeface="Times New Roman" panose="02020603050405020304" pitchFamily="18" charset="0"/>
                <a:cs typeface="Times New Roman" panose="02020603050405020304" pitchFamily="18" charset="0"/>
              </a:rPr>
              <a:t>Biology</a:t>
            </a:r>
            <a:r>
              <a:rPr lang="en-US" sz="1800">
                <a:latin typeface="Times New Roman" panose="02020603050405020304" pitchFamily="18" charset="0"/>
                <a:cs typeface="Times New Roman" panose="02020603050405020304" pitchFamily="18" charset="0"/>
              </a:rPr>
              <a:t> if they seek to enroll at the below faculties in Egyptian universities:</a:t>
            </a:r>
          </a:p>
          <a:p>
            <a:pPr marL="0" indent="0">
              <a:lnSpc>
                <a:spcPct val="100000"/>
              </a:lnSpc>
              <a:buNone/>
            </a:pPr>
            <a:endParaRPr lang="en-US" sz="1800">
              <a:latin typeface="Times New Roman" panose="02020603050405020304" pitchFamily="18" charset="0"/>
              <a:cs typeface="Times New Roman" panose="02020603050405020304" pitchFamily="18" charset="0"/>
            </a:endParaRPr>
          </a:p>
          <a:p>
            <a:pPr>
              <a:lnSpc>
                <a:spcPct val="100000"/>
              </a:lnSpc>
              <a:spcBef>
                <a:spcPts val="0"/>
              </a:spcBef>
            </a:pPr>
            <a:r>
              <a:rPr lang="en-US" sz="1800">
                <a:latin typeface="Times New Roman" panose="02020603050405020304" pitchFamily="18" charset="0"/>
                <a:cs typeface="Times New Roman" panose="02020603050405020304" pitchFamily="18" charset="0"/>
              </a:rPr>
              <a:t>Medicine  </a:t>
            </a:r>
          </a:p>
          <a:p>
            <a:pPr>
              <a:lnSpc>
                <a:spcPct val="100000"/>
              </a:lnSpc>
              <a:spcBef>
                <a:spcPts val="0"/>
              </a:spcBef>
            </a:pPr>
            <a:r>
              <a:rPr lang="en-US" sz="1800">
                <a:latin typeface="Times New Roman" panose="02020603050405020304" pitchFamily="18" charset="0"/>
                <a:cs typeface="Times New Roman" panose="02020603050405020304" pitchFamily="18" charset="0"/>
              </a:rPr>
              <a:t>Dentistry </a:t>
            </a:r>
          </a:p>
          <a:p>
            <a:pPr>
              <a:lnSpc>
                <a:spcPct val="100000"/>
              </a:lnSpc>
              <a:spcBef>
                <a:spcPts val="0"/>
              </a:spcBef>
            </a:pPr>
            <a:r>
              <a:rPr lang="en-US" sz="1800">
                <a:latin typeface="Times New Roman" panose="02020603050405020304" pitchFamily="18" charset="0"/>
                <a:cs typeface="Times New Roman" panose="02020603050405020304" pitchFamily="18" charset="0"/>
              </a:rPr>
              <a:t>Pharmacy </a:t>
            </a:r>
          </a:p>
          <a:p>
            <a:pPr>
              <a:lnSpc>
                <a:spcPct val="100000"/>
              </a:lnSpc>
              <a:spcBef>
                <a:spcPts val="0"/>
              </a:spcBef>
            </a:pPr>
            <a:r>
              <a:rPr lang="en-US" sz="1800">
                <a:latin typeface="Times New Roman" panose="02020603050405020304" pitchFamily="18" charset="0"/>
                <a:cs typeface="Times New Roman" panose="02020603050405020304" pitchFamily="18" charset="0"/>
              </a:rPr>
              <a:t>Nursing </a:t>
            </a:r>
          </a:p>
          <a:p>
            <a:pPr>
              <a:lnSpc>
                <a:spcPct val="100000"/>
              </a:lnSpc>
              <a:spcBef>
                <a:spcPts val="0"/>
              </a:spcBef>
            </a:pPr>
            <a:r>
              <a:rPr lang="en-US" sz="1800">
                <a:latin typeface="Times New Roman" panose="02020603050405020304" pitchFamily="18" charset="0"/>
                <a:cs typeface="Times New Roman" panose="02020603050405020304" pitchFamily="18" charset="0"/>
              </a:rPr>
              <a:t>Veterinary Medicine</a:t>
            </a:r>
          </a:p>
          <a:p>
            <a:pPr>
              <a:lnSpc>
                <a:spcPct val="100000"/>
              </a:lnSpc>
              <a:spcBef>
                <a:spcPts val="0"/>
              </a:spcBef>
            </a:pPr>
            <a:r>
              <a:rPr lang="en-US" sz="1800">
                <a:latin typeface="Times New Roman" panose="02020603050405020304" pitchFamily="18" charset="0"/>
                <a:cs typeface="Times New Roman" panose="02020603050405020304" pitchFamily="18" charset="0"/>
              </a:rPr>
              <a:t>Physiotherapy</a:t>
            </a:r>
          </a:p>
          <a:p>
            <a:pPr>
              <a:lnSpc>
                <a:spcPct val="100000"/>
              </a:lnSpc>
            </a:pPr>
            <a:endParaRPr lang="en-EG" sz="1800"/>
          </a:p>
        </p:txBody>
      </p:sp>
      <p:pic>
        <p:nvPicPr>
          <p:cNvPr id="5" name="Picture 4" descr="A row of samples for medical testing">
            <a:extLst>
              <a:ext uri="{FF2B5EF4-FFF2-40B4-BE49-F238E27FC236}">
                <a16:creationId xmlns:a16="http://schemas.microsoft.com/office/drawing/2014/main" id="{A83E9DDC-2B58-7F75-5DD9-C48F63A71FF4}"/>
              </a:ext>
            </a:extLst>
          </p:cNvPr>
          <p:cNvPicPr>
            <a:picLocks noChangeAspect="1"/>
          </p:cNvPicPr>
          <p:nvPr/>
        </p:nvPicPr>
        <p:blipFill>
          <a:blip r:embed="rId2"/>
          <a:srcRect l="48033" r="1034"/>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2390530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127BD16-9C1D-656F-6C44-C8E548962809}"/>
              </a:ext>
            </a:extLst>
          </p:cNvPr>
          <p:cNvGraphicFramePr>
            <a:graphicFrameLocks noGrp="1"/>
          </p:cNvGraphicFramePr>
          <p:nvPr>
            <p:extLst>
              <p:ext uri="{D42A27DB-BD31-4B8C-83A1-F6EECF244321}">
                <p14:modId xmlns:p14="http://schemas.microsoft.com/office/powerpoint/2010/main" val="2814094097"/>
              </p:ext>
            </p:extLst>
          </p:nvPr>
        </p:nvGraphicFramePr>
        <p:xfrm>
          <a:off x="1033669" y="298173"/>
          <a:ext cx="9980558" cy="6096000"/>
        </p:xfrm>
        <a:graphic>
          <a:graphicData uri="http://schemas.openxmlformats.org/drawingml/2006/table">
            <a:tbl>
              <a:tblPr bandRow="1">
                <a:tableStyleId>{5C22544A-7EE6-4342-B048-85BDC9FD1C3A}</a:tableStyleId>
              </a:tblPr>
              <a:tblGrid>
                <a:gridCol w="520237">
                  <a:extLst>
                    <a:ext uri="{9D8B030D-6E8A-4147-A177-3AD203B41FA5}">
                      <a16:colId xmlns:a16="http://schemas.microsoft.com/office/drawing/2014/main" val="3327012013"/>
                    </a:ext>
                  </a:extLst>
                </a:gridCol>
                <a:gridCol w="1185660">
                  <a:extLst>
                    <a:ext uri="{9D8B030D-6E8A-4147-A177-3AD203B41FA5}">
                      <a16:colId xmlns:a16="http://schemas.microsoft.com/office/drawing/2014/main" val="3013662214"/>
                    </a:ext>
                  </a:extLst>
                </a:gridCol>
                <a:gridCol w="1178854">
                  <a:extLst>
                    <a:ext uri="{9D8B030D-6E8A-4147-A177-3AD203B41FA5}">
                      <a16:colId xmlns:a16="http://schemas.microsoft.com/office/drawing/2014/main" val="2453088662"/>
                    </a:ext>
                  </a:extLst>
                </a:gridCol>
                <a:gridCol w="1178097">
                  <a:extLst>
                    <a:ext uri="{9D8B030D-6E8A-4147-A177-3AD203B41FA5}">
                      <a16:colId xmlns:a16="http://schemas.microsoft.com/office/drawing/2014/main" val="1025020495"/>
                    </a:ext>
                  </a:extLst>
                </a:gridCol>
                <a:gridCol w="1178854">
                  <a:extLst>
                    <a:ext uri="{9D8B030D-6E8A-4147-A177-3AD203B41FA5}">
                      <a16:colId xmlns:a16="http://schemas.microsoft.com/office/drawing/2014/main" val="3347332813"/>
                    </a:ext>
                  </a:extLst>
                </a:gridCol>
                <a:gridCol w="1179609">
                  <a:extLst>
                    <a:ext uri="{9D8B030D-6E8A-4147-A177-3AD203B41FA5}">
                      <a16:colId xmlns:a16="http://schemas.microsoft.com/office/drawing/2014/main" val="536914671"/>
                    </a:ext>
                  </a:extLst>
                </a:gridCol>
                <a:gridCol w="1186415">
                  <a:extLst>
                    <a:ext uri="{9D8B030D-6E8A-4147-A177-3AD203B41FA5}">
                      <a16:colId xmlns:a16="http://schemas.microsoft.com/office/drawing/2014/main" val="3845430168"/>
                    </a:ext>
                  </a:extLst>
                </a:gridCol>
                <a:gridCol w="1185660">
                  <a:extLst>
                    <a:ext uri="{9D8B030D-6E8A-4147-A177-3AD203B41FA5}">
                      <a16:colId xmlns:a16="http://schemas.microsoft.com/office/drawing/2014/main" val="1711500534"/>
                    </a:ext>
                  </a:extLst>
                </a:gridCol>
                <a:gridCol w="1187172">
                  <a:extLst>
                    <a:ext uri="{9D8B030D-6E8A-4147-A177-3AD203B41FA5}">
                      <a16:colId xmlns:a16="http://schemas.microsoft.com/office/drawing/2014/main" val="1970217089"/>
                    </a:ext>
                  </a:extLst>
                </a:gridCol>
              </a:tblGrid>
              <a:tr h="0">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1</a:t>
                      </a:r>
                    </a:p>
                    <a:p>
                      <a:pPr algn="ctr"/>
                      <a:r>
                        <a:rPr lang="en-US" sz="1000" b="1" dirty="0">
                          <a:effectLst/>
                          <a:latin typeface="Times New Roman"/>
                        </a:rPr>
                        <a:t>8:00 – 9:00</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2</a:t>
                      </a:r>
                    </a:p>
                    <a:p>
                      <a:pPr algn="ctr"/>
                      <a:r>
                        <a:rPr lang="en-US" sz="1000" b="1" dirty="0">
                          <a:effectLst/>
                          <a:latin typeface="Times New Roman"/>
                        </a:rPr>
                        <a:t>9:00 – 10:00</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3</a:t>
                      </a:r>
                    </a:p>
                    <a:p>
                      <a:pPr algn="ctr"/>
                      <a:r>
                        <a:rPr lang="en-US" sz="1000" b="1" dirty="0">
                          <a:effectLst/>
                          <a:latin typeface="Times New Roman"/>
                        </a:rPr>
                        <a:t>10:00 – 11:00</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Break</a:t>
                      </a:r>
                    </a:p>
                    <a:p>
                      <a:pPr algn="ctr"/>
                      <a:r>
                        <a:rPr lang="en-US" sz="1000" b="1" dirty="0">
                          <a:effectLst/>
                          <a:latin typeface="Times New Roman"/>
                        </a:rPr>
                        <a:t>11:00- 11:30</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4</a:t>
                      </a:r>
                    </a:p>
                    <a:p>
                      <a:pPr algn="ctr"/>
                      <a:r>
                        <a:rPr lang="en-US" sz="1000" b="1" dirty="0">
                          <a:effectLst/>
                          <a:latin typeface="Times New Roman"/>
                        </a:rPr>
                        <a:t>11:30-12:30</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5</a:t>
                      </a:r>
                    </a:p>
                    <a:p>
                      <a:pPr algn="ctr"/>
                      <a:r>
                        <a:rPr lang="en-US" sz="1000" b="1" dirty="0">
                          <a:effectLst/>
                          <a:latin typeface="Times New Roman"/>
                        </a:rPr>
                        <a:t>12:30-1:30</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6</a:t>
                      </a:r>
                    </a:p>
                    <a:p>
                      <a:pPr algn="ctr"/>
                      <a:r>
                        <a:rPr lang="en-US" sz="1000" b="1" dirty="0">
                          <a:effectLst/>
                          <a:latin typeface="Times New Roman"/>
                        </a:rPr>
                        <a:t>1:30-2:30</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0" dirty="0">
                          <a:effectLst/>
                          <a:latin typeface="Times New Roman"/>
                        </a:rPr>
                        <a:t>7</a:t>
                      </a:r>
                    </a:p>
                    <a:p>
                      <a:pPr algn="ctr"/>
                      <a:r>
                        <a:rPr lang="en-US" sz="1000" b="0" dirty="0">
                          <a:effectLst/>
                          <a:latin typeface="Times New Roman"/>
                        </a:rPr>
                        <a:t>2:30-3:15</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2032653"/>
                  </a:ext>
                </a:extLst>
              </a:tr>
              <a:tr h="0">
                <a:tc>
                  <a:txBody>
                    <a:bodyPr/>
                    <a:lstStyle/>
                    <a:p>
                      <a:pPr algn="ctr"/>
                      <a:r>
                        <a:rPr lang="en-US" sz="1000" b="1" dirty="0">
                          <a:effectLst/>
                          <a:latin typeface="Times New Roman"/>
                        </a:rPr>
                        <a:t>Sun</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Literature &amp; Performance</a:t>
                      </a:r>
                    </a:p>
                    <a:p>
                      <a:pPr algn="ctr"/>
                      <a:r>
                        <a:rPr lang="en-US" sz="1000" b="1" dirty="0">
                          <a:effectLst/>
                          <a:latin typeface="Times New Roman"/>
                        </a:rPr>
                        <a:t>SL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A964D5"/>
                    </a:solidFill>
                  </a:tcPr>
                </a:tc>
                <a:tc>
                  <a:txBody>
                    <a:bodyPr/>
                    <a:lstStyle/>
                    <a:p>
                      <a:pPr algn="ctr"/>
                      <a:r>
                        <a:rPr lang="en-US" sz="1000" b="1" dirty="0">
                          <a:effectLst/>
                          <a:latin typeface="Times New Roman"/>
                        </a:rPr>
                        <a:t>Math A&amp;A</a:t>
                      </a:r>
                    </a:p>
                    <a:p>
                      <a:pPr algn="ctr"/>
                      <a:r>
                        <a:rPr lang="en-US" sz="1000" b="1" dirty="0">
                          <a:effectLst/>
                          <a:latin typeface="Times New Roman"/>
                        </a:rPr>
                        <a:t>SL</a:t>
                      </a:r>
                    </a:p>
                    <a:p>
                      <a:pPr algn="ctr"/>
                      <a:endParaRPr lang="en-US" sz="1000" b="1" dirty="0">
                        <a:effectLst/>
                        <a:latin typeface="Times New Roman"/>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a:r>
                        <a:rPr lang="en-US" sz="1000" b="1" dirty="0">
                          <a:effectLst/>
                          <a:latin typeface="Times New Roman"/>
                        </a:rPr>
                        <a:t>Hist.</a:t>
                      </a:r>
                    </a:p>
                    <a:p>
                      <a:pPr algn="ctr"/>
                      <a:r>
                        <a:rPr lang="en-US" sz="1000" b="1" dirty="0">
                          <a:effectLst/>
                          <a:latin typeface="Times New Roman"/>
                        </a:rPr>
                        <a:t>HL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FF7C"/>
                    </a:solid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Bio.</a:t>
                      </a:r>
                    </a:p>
                    <a:p>
                      <a:pPr algn="ctr"/>
                      <a:r>
                        <a:rPr lang="en-US" sz="1000" b="1" dirty="0">
                          <a:effectLst/>
                          <a:latin typeface="Times New Roman"/>
                        </a:rPr>
                        <a:t>HL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00D7"/>
                    </a:solidFill>
                  </a:tcPr>
                </a:tc>
                <a:tc>
                  <a:txBody>
                    <a:bodyPr/>
                    <a:lstStyle/>
                    <a:p>
                      <a:pPr algn="ctr"/>
                      <a:r>
                        <a:rPr lang="en-US" sz="1000" b="1" dirty="0">
                          <a:effectLst/>
                          <a:latin typeface="Times New Roman"/>
                        </a:rPr>
                        <a:t>Chem.</a:t>
                      </a:r>
                    </a:p>
                    <a:p>
                      <a:pPr algn="ctr"/>
                      <a:r>
                        <a:rPr lang="en-US" sz="1000" b="1" dirty="0">
                          <a:effectLst/>
                          <a:latin typeface="Times New Roman"/>
                        </a:rPr>
                        <a:t>HL</a:t>
                      </a:r>
                    </a:p>
                    <a:p>
                      <a:pPr algn="ctr"/>
                      <a:endParaRPr lang="en-US" sz="1000" b="1" dirty="0">
                        <a:effectLst/>
                        <a:latin typeface="Times New Roman"/>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E1C2"/>
                    </a:solidFill>
                  </a:tcPr>
                </a:tc>
                <a:tc>
                  <a:txBody>
                    <a:bodyPr/>
                    <a:lstStyle/>
                    <a:p>
                      <a:pPr algn="ctr"/>
                      <a:r>
                        <a:rPr lang="en-US" sz="1000" b="1" dirty="0">
                          <a:effectLst/>
                          <a:latin typeface="Times New Roman"/>
                        </a:rPr>
                        <a:t>Spanish Ab initio</a:t>
                      </a:r>
                    </a:p>
                    <a:p>
                      <a:pPr algn="ctr"/>
                      <a:r>
                        <a:rPr lang="en-US" sz="1000" b="1" dirty="0">
                          <a:effectLst/>
                          <a:latin typeface="Times New Roman"/>
                        </a:rPr>
                        <a:t>SL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a:endParaRPr lang="en-US" sz="1200" dirty="0">
                        <a:effectLst/>
                        <a:latin typeface="Aptos"/>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332268950"/>
                  </a:ext>
                </a:extLst>
              </a:tr>
              <a:tr h="0">
                <a:tc>
                  <a:txBody>
                    <a:bodyPr/>
                    <a:lstStyle/>
                    <a:p>
                      <a:pPr algn="ctr"/>
                      <a:r>
                        <a:rPr lang="en-US" sz="1000" b="1" dirty="0">
                          <a:effectLst/>
                          <a:latin typeface="Times New Roman"/>
                        </a:rPr>
                        <a:t>Mon</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Math A&amp;A</a:t>
                      </a:r>
                    </a:p>
                    <a:p>
                      <a:pPr algn="ctr"/>
                      <a:r>
                        <a:rPr lang="en-US" sz="1000" b="1" dirty="0">
                          <a:effectLst/>
                          <a:latin typeface="Times New Roman"/>
                        </a:rPr>
                        <a:t>SL</a:t>
                      </a:r>
                    </a:p>
                    <a:p>
                      <a:pPr algn="ctr"/>
                      <a:endParaRPr lang="en-US" sz="1000" b="1" dirty="0">
                        <a:effectLst/>
                        <a:latin typeface="Times New Roman"/>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a:r>
                        <a:rPr lang="en-US" sz="1000" b="1" dirty="0">
                          <a:effectLst/>
                          <a:latin typeface="Times New Roman"/>
                        </a:rPr>
                        <a:t>Hist.</a:t>
                      </a:r>
                    </a:p>
                    <a:p>
                      <a:pPr algn="ctr"/>
                      <a:r>
                        <a:rPr lang="en-US" sz="1000" b="1" dirty="0">
                          <a:effectLst/>
                          <a:latin typeface="Times New Roman"/>
                        </a:rPr>
                        <a:t>HL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FF7C"/>
                    </a:solidFill>
                  </a:tcPr>
                </a:tc>
                <a:tc>
                  <a:txBody>
                    <a:bodyPr/>
                    <a:lstStyle/>
                    <a:p>
                      <a:pPr algn="ctr"/>
                      <a:r>
                        <a:rPr lang="en-US" sz="1000" b="1" dirty="0">
                          <a:effectLst/>
                          <a:latin typeface="Times New Roman"/>
                        </a:rPr>
                        <a:t>Bio.</a:t>
                      </a:r>
                    </a:p>
                    <a:p>
                      <a:pPr algn="ctr"/>
                      <a:r>
                        <a:rPr lang="en-US" sz="1000" b="1" dirty="0">
                          <a:effectLst/>
                          <a:latin typeface="Times New Roman"/>
                        </a:rPr>
                        <a:t>HL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00D7"/>
                    </a:solid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Chem.</a:t>
                      </a:r>
                    </a:p>
                    <a:p>
                      <a:pPr algn="ctr"/>
                      <a:r>
                        <a:rPr lang="en-US" sz="1000" b="1" dirty="0">
                          <a:effectLst/>
                          <a:latin typeface="Times New Roman"/>
                        </a:rPr>
                        <a:t>HL</a:t>
                      </a:r>
                    </a:p>
                    <a:p>
                      <a:pPr algn="ctr"/>
                      <a:endParaRPr lang="en-US" sz="1000" b="1" dirty="0">
                        <a:effectLst/>
                        <a:latin typeface="Times New Roman"/>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E1C2"/>
                    </a:solidFill>
                  </a:tcPr>
                </a:tc>
                <a:tc>
                  <a:txBody>
                    <a:bodyPr/>
                    <a:lstStyle/>
                    <a:p>
                      <a:pPr algn="ctr"/>
                      <a:r>
                        <a:rPr lang="en-US" sz="1000" b="1" dirty="0">
                          <a:effectLst/>
                          <a:latin typeface="Times New Roman"/>
                        </a:rPr>
                        <a:t>Spanish Ab initio</a:t>
                      </a:r>
                    </a:p>
                    <a:p>
                      <a:pPr algn="ctr"/>
                      <a:r>
                        <a:rPr lang="en-US" sz="1000" b="1" dirty="0">
                          <a:effectLst/>
                          <a:latin typeface="Times New Roman"/>
                        </a:rPr>
                        <a:t>SL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a:r>
                        <a:rPr lang="en-US" sz="1000" b="1" dirty="0">
                          <a:effectLst/>
                          <a:latin typeface="Times New Roman"/>
                        </a:rPr>
                        <a:t>Literature &amp; Performance</a:t>
                      </a:r>
                      <a:endParaRPr lang="en-US" sz="1000" b="1">
                        <a:effectLst/>
                        <a:latin typeface="Aptos"/>
                      </a:endParaRPr>
                    </a:p>
                    <a:p>
                      <a:pPr algn="ctr"/>
                      <a:r>
                        <a:rPr lang="en-US" sz="1000" b="1" dirty="0">
                          <a:effectLst/>
                          <a:latin typeface="Times New Roman"/>
                        </a:rPr>
                        <a:t>SL</a:t>
                      </a:r>
                      <a:endParaRPr lang="en-US" sz="1000" b="1">
                        <a:effectLst/>
                        <a:latin typeface="Aptos"/>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A964D5"/>
                    </a:solidFill>
                  </a:tcPr>
                </a:tc>
                <a:tc>
                  <a:txBody>
                    <a:bodyPr/>
                    <a:lstStyle/>
                    <a:p>
                      <a:pPr algn="ctr"/>
                      <a:endParaRPr lang="en-US" sz="1200"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011173568"/>
                  </a:ext>
                </a:extLst>
              </a:tr>
              <a:tr h="0">
                <a:tc>
                  <a:txBody>
                    <a:bodyPr/>
                    <a:lstStyle/>
                    <a:p>
                      <a:pPr algn="ctr"/>
                      <a:r>
                        <a:rPr lang="en-US" sz="1000" b="1" dirty="0">
                          <a:effectLst/>
                          <a:latin typeface="Times New Roman"/>
                        </a:rPr>
                        <a:t>Tues</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Hist.</a:t>
                      </a:r>
                    </a:p>
                    <a:p>
                      <a:pPr algn="ctr"/>
                      <a:r>
                        <a:rPr lang="en-US" sz="1000" b="1" dirty="0">
                          <a:effectLst/>
                          <a:latin typeface="Times New Roman"/>
                        </a:rPr>
                        <a:t>HL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FF7C"/>
                    </a:solidFill>
                  </a:tcPr>
                </a:tc>
                <a:tc>
                  <a:txBody>
                    <a:bodyPr/>
                    <a:lstStyle/>
                    <a:p>
                      <a:pPr algn="ctr"/>
                      <a:r>
                        <a:rPr lang="en-US" sz="1000" b="1" dirty="0">
                          <a:effectLst/>
                          <a:latin typeface="Times New Roman"/>
                        </a:rPr>
                        <a:t>Bio.</a:t>
                      </a:r>
                    </a:p>
                    <a:p>
                      <a:pPr algn="ctr"/>
                      <a:r>
                        <a:rPr lang="en-US" sz="1000" b="1" dirty="0">
                          <a:effectLst/>
                          <a:latin typeface="Times New Roman"/>
                        </a:rPr>
                        <a:t>HL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00D7"/>
                    </a:solidFill>
                  </a:tcPr>
                </a:tc>
                <a:tc>
                  <a:txBody>
                    <a:bodyPr/>
                    <a:lstStyle/>
                    <a:p>
                      <a:pPr algn="ctr"/>
                      <a:r>
                        <a:rPr lang="en-US" sz="1000" b="1" dirty="0">
                          <a:effectLst/>
                          <a:latin typeface="Times New Roman"/>
                        </a:rPr>
                        <a:t>Chem.</a:t>
                      </a:r>
                    </a:p>
                    <a:p>
                      <a:pPr algn="ctr"/>
                      <a:r>
                        <a:rPr lang="en-US" sz="1000" b="1" dirty="0">
                          <a:effectLst/>
                          <a:latin typeface="Times New Roman"/>
                        </a:rPr>
                        <a:t>HL</a:t>
                      </a:r>
                    </a:p>
                    <a:p>
                      <a:pPr algn="ctr"/>
                      <a:endParaRPr lang="en-US" sz="1000" b="1" dirty="0">
                        <a:effectLst/>
                        <a:latin typeface="Times New Roman"/>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E1C2"/>
                    </a:solid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Spanish Ab initio</a:t>
                      </a:r>
                    </a:p>
                    <a:p>
                      <a:pPr algn="ctr"/>
                      <a:r>
                        <a:rPr lang="en-US" sz="1000" b="1" dirty="0">
                          <a:effectLst/>
                          <a:latin typeface="Times New Roman"/>
                        </a:rPr>
                        <a:t>SL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a:r>
                        <a:rPr lang="en-US" sz="1000" b="1" dirty="0">
                          <a:effectLst/>
                          <a:latin typeface="Times New Roman"/>
                        </a:rPr>
                        <a:t>Literature &amp; Performance</a:t>
                      </a:r>
                    </a:p>
                    <a:p>
                      <a:pPr algn="ctr"/>
                      <a:r>
                        <a:rPr lang="en-US" sz="1000" b="1" dirty="0">
                          <a:effectLst/>
                          <a:latin typeface="Times New Roman"/>
                        </a:rPr>
                        <a:t>SL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A964D5"/>
                    </a:solidFill>
                  </a:tcPr>
                </a:tc>
                <a:tc>
                  <a:txBody>
                    <a:bodyPr/>
                    <a:lstStyle/>
                    <a:p>
                      <a:pPr algn="ctr"/>
                      <a:r>
                        <a:rPr lang="en-US" sz="1000" b="1" dirty="0">
                          <a:effectLst/>
                          <a:latin typeface="Times New Roman"/>
                        </a:rPr>
                        <a:t>Math A&amp;A</a:t>
                      </a:r>
                    </a:p>
                    <a:p>
                      <a:pPr algn="ctr"/>
                      <a:r>
                        <a:rPr lang="en-US" sz="1000" b="1" dirty="0">
                          <a:effectLst/>
                          <a:latin typeface="Times New Roman"/>
                        </a:rPr>
                        <a:t>SL</a:t>
                      </a:r>
                    </a:p>
                    <a:p>
                      <a:pPr algn="ctr"/>
                      <a:endParaRPr lang="en-US" sz="1000" b="1" dirty="0">
                        <a:effectLst/>
                        <a:latin typeface="Times New Roman"/>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a:endParaRPr lang="en-US" sz="1200"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211437583"/>
                  </a:ext>
                </a:extLst>
              </a:tr>
              <a:tr h="0">
                <a:tc>
                  <a:txBody>
                    <a:bodyPr/>
                    <a:lstStyle/>
                    <a:p>
                      <a:pPr algn="ctr"/>
                      <a:r>
                        <a:rPr lang="en-US" sz="1000" b="1" dirty="0">
                          <a:effectLst/>
                          <a:latin typeface="Times New Roman"/>
                        </a:rPr>
                        <a:t>Wed</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Bio.</a:t>
                      </a:r>
                    </a:p>
                    <a:p>
                      <a:pPr algn="ctr"/>
                      <a:r>
                        <a:rPr lang="en-US" sz="1000" b="1" dirty="0">
                          <a:effectLst/>
                          <a:latin typeface="Times New Roman"/>
                        </a:rPr>
                        <a:t>HL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00D7"/>
                    </a:solidFill>
                  </a:tcPr>
                </a:tc>
                <a:tc>
                  <a:txBody>
                    <a:bodyPr/>
                    <a:lstStyle/>
                    <a:p>
                      <a:pPr algn="ctr"/>
                      <a:r>
                        <a:rPr lang="en-US" sz="1000" b="1" dirty="0">
                          <a:effectLst/>
                          <a:latin typeface="Times New Roman"/>
                        </a:rPr>
                        <a:t>Chem.</a:t>
                      </a:r>
                    </a:p>
                    <a:p>
                      <a:pPr algn="ctr"/>
                      <a:r>
                        <a:rPr lang="en-US" sz="1000" b="1" dirty="0">
                          <a:effectLst/>
                          <a:latin typeface="Times New Roman"/>
                        </a:rPr>
                        <a:t>HL</a:t>
                      </a:r>
                    </a:p>
                    <a:p>
                      <a:pPr algn="ctr"/>
                      <a:endParaRPr lang="en-US" sz="1000" b="1" dirty="0">
                        <a:effectLst/>
                        <a:latin typeface="Times New Roman"/>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E1C2"/>
                    </a:solidFill>
                  </a:tcPr>
                </a:tc>
                <a:tc>
                  <a:txBody>
                    <a:bodyPr/>
                    <a:lstStyle/>
                    <a:p>
                      <a:pPr algn="ctr"/>
                      <a:r>
                        <a:rPr lang="en-US" sz="1000" b="1" dirty="0">
                          <a:effectLst/>
                          <a:latin typeface="Times New Roman"/>
                        </a:rPr>
                        <a:t>CAS</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TOK</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a:endParaRPr lang="en-US" sz="900"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591177772"/>
                  </a:ext>
                </a:extLst>
              </a:tr>
              <a:tr h="0">
                <a:tc>
                  <a:txBody>
                    <a:bodyPr/>
                    <a:lstStyle/>
                    <a:p>
                      <a:pPr algn="ctr"/>
                      <a:r>
                        <a:rPr lang="en-US" sz="1000" b="1" dirty="0">
                          <a:effectLst/>
                          <a:latin typeface="Times New Roman"/>
                        </a:rPr>
                        <a:t>Thurs</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Hist.</a:t>
                      </a:r>
                    </a:p>
                    <a:p>
                      <a:pPr algn="ctr"/>
                      <a:r>
                        <a:rPr lang="en-US" sz="1000" b="1" dirty="0">
                          <a:effectLst/>
                          <a:latin typeface="Times New Roman"/>
                        </a:rPr>
                        <a:t>HL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FF7C"/>
                    </a:solid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CAS</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r>
                        <a:rPr lang="en-US" sz="1000" b="1" dirty="0">
                          <a:effectLst/>
                          <a:latin typeface="Times New Roman"/>
                        </a:rPr>
                        <a:t>TOK</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a:r>
                        <a:rPr lang="en-US" sz="1000" b="1" dirty="0">
                          <a:effectLst/>
                          <a:latin typeface="Times New Roman"/>
                        </a:rPr>
                        <a:t>EE</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2E2BD7"/>
                    </a:solidFill>
                  </a:tcPr>
                </a:tc>
                <a:tc>
                  <a:txBody>
                    <a:bodyPr/>
                    <a:lstStyle/>
                    <a:p>
                      <a:pPr algn="ctr"/>
                      <a:endParaRPr lang="en-US" sz="1200"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439435358"/>
                  </a:ext>
                </a:extLst>
              </a:tr>
              <a:tr h="0">
                <a:tc>
                  <a:txBody>
                    <a:bodyPr/>
                    <a:lstStyle/>
                    <a:p>
                      <a:pPr algn="ctr"/>
                      <a:r>
                        <a:rPr lang="en-US" sz="1000" b="1" dirty="0">
                          <a:effectLst/>
                          <a:latin typeface="Times New Roman"/>
                        </a:rPr>
                        <a:t>Sun</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Hist.</a:t>
                      </a:r>
                      <a:endParaRPr lang="en-US" sz="1000" b="1">
                        <a:effectLst/>
                        <a:latin typeface="Aptos"/>
                      </a:endParaRPr>
                    </a:p>
                    <a:p>
                      <a:pPr algn="ctr"/>
                      <a:r>
                        <a:rPr lang="en-US" sz="1000" b="1" dirty="0">
                          <a:effectLst/>
                          <a:latin typeface="Times New Roman"/>
                        </a:rPr>
                        <a:t>HL</a:t>
                      </a:r>
                      <a:endParaRPr lang="en-US" sz="1000" b="1">
                        <a:effectLst/>
                        <a:latin typeface="Aptos"/>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FF7C"/>
                    </a:solid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Bio.</a:t>
                      </a:r>
                    </a:p>
                    <a:p>
                      <a:pPr algn="ctr"/>
                      <a:r>
                        <a:rPr lang="en-US" sz="1000" b="1" dirty="0">
                          <a:effectLst/>
                          <a:latin typeface="Times New Roman"/>
                        </a:rPr>
                        <a:t>HL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00D7"/>
                    </a:solidFill>
                  </a:tcPr>
                </a:tc>
                <a:tc>
                  <a:txBody>
                    <a:bodyPr/>
                    <a:lstStyle/>
                    <a:p>
                      <a:pPr algn="ctr"/>
                      <a:r>
                        <a:rPr lang="en-US" sz="1000" b="1" dirty="0">
                          <a:effectLst/>
                          <a:latin typeface="Times New Roman"/>
                        </a:rPr>
                        <a:t>Chem.</a:t>
                      </a:r>
                    </a:p>
                    <a:p>
                      <a:pPr algn="ctr"/>
                      <a:r>
                        <a:rPr lang="en-US" sz="1000" b="1" dirty="0">
                          <a:effectLst/>
                          <a:latin typeface="Times New Roman"/>
                        </a:rPr>
                        <a:t>HL</a:t>
                      </a:r>
                    </a:p>
                    <a:p>
                      <a:pPr algn="ctr"/>
                      <a:endParaRPr lang="en-US" sz="1000" b="1" dirty="0">
                        <a:effectLst/>
                        <a:latin typeface="Times New Roman"/>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E1C2"/>
                    </a:solidFill>
                  </a:tcPr>
                </a:tc>
                <a:tc>
                  <a:txBody>
                    <a:bodyPr/>
                    <a:lstStyle/>
                    <a:p>
                      <a:pPr algn="ctr"/>
                      <a:r>
                        <a:rPr lang="en-US" sz="1000" b="1" dirty="0">
                          <a:effectLst/>
                          <a:latin typeface="Times New Roman"/>
                        </a:rPr>
                        <a:t>CAS</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endParaRPr lang="en-US" sz="1200"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958531345"/>
                  </a:ext>
                </a:extLst>
              </a:tr>
              <a:tr h="0">
                <a:tc>
                  <a:txBody>
                    <a:bodyPr/>
                    <a:lstStyle/>
                    <a:p>
                      <a:pPr algn="ctr"/>
                      <a:r>
                        <a:rPr lang="en-US" sz="1000" b="1" dirty="0">
                          <a:effectLst/>
                          <a:latin typeface="Times New Roman"/>
                        </a:rPr>
                        <a:t>Mon</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Math A&amp;A</a:t>
                      </a:r>
                    </a:p>
                    <a:p>
                      <a:pPr algn="ctr"/>
                      <a:r>
                        <a:rPr lang="en-US" sz="1000" b="1" dirty="0">
                          <a:effectLst/>
                          <a:latin typeface="Times New Roman"/>
                        </a:rPr>
                        <a:t>SL</a:t>
                      </a:r>
                    </a:p>
                    <a:p>
                      <a:pPr algn="ctr"/>
                      <a:endParaRPr lang="en-US" sz="1000" b="1" dirty="0">
                        <a:effectLst/>
                        <a:latin typeface="Times New Roman"/>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a:r>
                        <a:rPr lang="en-US" sz="1000" b="1" dirty="0">
                          <a:effectLst/>
                          <a:latin typeface="Times New Roman"/>
                        </a:rPr>
                        <a:t>Hist.</a:t>
                      </a:r>
                      <a:endParaRPr lang="en-US" sz="1000" b="1">
                        <a:effectLst/>
                        <a:latin typeface="Aptos"/>
                      </a:endParaRPr>
                    </a:p>
                    <a:p>
                      <a:pPr algn="ctr"/>
                      <a:r>
                        <a:rPr lang="en-US" sz="1000" b="1" dirty="0">
                          <a:effectLst/>
                          <a:latin typeface="Times New Roman"/>
                        </a:rPr>
                        <a:t>HL</a:t>
                      </a:r>
                      <a:endParaRPr lang="en-US" sz="1000" b="1">
                        <a:effectLst/>
                        <a:latin typeface="Aptos"/>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FF7C"/>
                    </a:solidFill>
                  </a:tcPr>
                </a:tc>
                <a:tc>
                  <a:txBody>
                    <a:bodyPr/>
                    <a:lstStyle/>
                    <a:p>
                      <a:pPr algn="ctr"/>
                      <a:r>
                        <a:rPr lang="en-US" sz="1000" b="1" dirty="0">
                          <a:effectLst/>
                          <a:latin typeface="Times New Roman"/>
                        </a:rPr>
                        <a:t>Bio.</a:t>
                      </a:r>
                    </a:p>
                    <a:p>
                      <a:pPr algn="ctr"/>
                      <a:r>
                        <a:rPr lang="en-US" sz="1000" b="1" dirty="0">
                          <a:effectLst/>
                          <a:latin typeface="Times New Roman"/>
                        </a:rPr>
                        <a:t>HL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00D7"/>
                    </a:solid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Chem.</a:t>
                      </a:r>
                    </a:p>
                    <a:p>
                      <a:pPr algn="ctr"/>
                      <a:r>
                        <a:rPr lang="en-US" sz="1000" b="1" dirty="0">
                          <a:effectLst/>
                          <a:latin typeface="Times New Roman"/>
                        </a:rPr>
                        <a:t>HL</a:t>
                      </a:r>
                    </a:p>
                    <a:p>
                      <a:pPr algn="ctr"/>
                      <a:endParaRPr lang="en-US" sz="1000" b="1" dirty="0">
                        <a:effectLst/>
                        <a:latin typeface="Times New Roman"/>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E1C2"/>
                    </a:solidFill>
                  </a:tcPr>
                </a:tc>
                <a:tc>
                  <a:txBody>
                    <a:bodyPr/>
                    <a:lstStyle/>
                    <a:p>
                      <a:pPr algn="ctr"/>
                      <a:r>
                        <a:rPr lang="en-US" sz="1000" b="1" dirty="0">
                          <a:effectLst/>
                          <a:latin typeface="Times New Roman"/>
                        </a:rPr>
                        <a:t>Spanish Ab initio</a:t>
                      </a:r>
                    </a:p>
                    <a:p>
                      <a:pPr algn="ctr"/>
                      <a:r>
                        <a:rPr lang="en-US" sz="1000" b="1" dirty="0">
                          <a:effectLst/>
                          <a:latin typeface="Times New Roman"/>
                        </a:rPr>
                        <a:t>SL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a:r>
                        <a:rPr lang="en-US" sz="1000" b="1" dirty="0">
                          <a:effectLst/>
                          <a:latin typeface="Times New Roman"/>
                        </a:rPr>
                        <a:t>Literature &amp; Performance</a:t>
                      </a:r>
                      <a:endParaRPr lang="en-US" sz="1000" b="1">
                        <a:effectLst/>
                        <a:latin typeface="Aptos"/>
                      </a:endParaRPr>
                    </a:p>
                    <a:p>
                      <a:pPr algn="ctr"/>
                      <a:r>
                        <a:rPr lang="en-US" sz="1000" b="1" dirty="0">
                          <a:effectLst/>
                          <a:latin typeface="Times New Roman"/>
                        </a:rPr>
                        <a:t>SL</a:t>
                      </a:r>
                      <a:endParaRPr lang="en-US" sz="1000" b="1">
                        <a:effectLst/>
                        <a:latin typeface="Aptos"/>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A964D5"/>
                    </a:solidFill>
                  </a:tcPr>
                </a:tc>
                <a:tc>
                  <a:txBody>
                    <a:bodyPr/>
                    <a:lstStyle/>
                    <a:p>
                      <a:pPr algn="ctr"/>
                      <a:endParaRPr lang="en-US" sz="1200"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517545837"/>
                  </a:ext>
                </a:extLst>
              </a:tr>
              <a:tr h="0">
                <a:tc>
                  <a:txBody>
                    <a:bodyPr/>
                    <a:lstStyle/>
                    <a:p>
                      <a:pPr algn="ctr"/>
                      <a:r>
                        <a:rPr lang="en-US" sz="1000" b="1" dirty="0">
                          <a:effectLst/>
                          <a:latin typeface="Times New Roman"/>
                        </a:rPr>
                        <a:t>Tues</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Hist.</a:t>
                      </a:r>
                    </a:p>
                    <a:p>
                      <a:pPr algn="ctr"/>
                      <a:r>
                        <a:rPr lang="en-US" sz="1000" b="1" dirty="0">
                          <a:effectLst/>
                          <a:latin typeface="Times New Roman"/>
                        </a:rPr>
                        <a:t>HL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FF7C"/>
                    </a:solidFill>
                  </a:tcPr>
                </a:tc>
                <a:tc>
                  <a:txBody>
                    <a:bodyPr/>
                    <a:lstStyle/>
                    <a:p>
                      <a:pPr algn="ctr"/>
                      <a:r>
                        <a:rPr lang="en-US" sz="1000" b="1" dirty="0">
                          <a:effectLst/>
                          <a:latin typeface="Times New Roman"/>
                        </a:rPr>
                        <a:t>Bio.</a:t>
                      </a:r>
                    </a:p>
                    <a:p>
                      <a:pPr algn="ctr"/>
                      <a:r>
                        <a:rPr lang="en-US" sz="1000" b="1" dirty="0">
                          <a:effectLst/>
                          <a:latin typeface="Times New Roman"/>
                        </a:rPr>
                        <a:t>HL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00D7"/>
                    </a:solidFill>
                  </a:tcPr>
                </a:tc>
                <a:tc>
                  <a:txBody>
                    <a:bodyPr/>
                    <a:lstStyle/>
                    <a:p>
                      <a:pPr algn="ctr"/>
                      <a:r>
                        <a:rPr lang="en-US" sz="1000" b="1" dirty="0">
                          <a:effectLst/>
                          <a:latin typeface="Times New Roman"/>
                        </a:rPr>
                        <a:t>Chem.</a:t>
                      </a:r>
                    </a:p>
                    <a:p>
                      <a:pPr algn="ctr"/>
                      <a:r>
                        <a:rPr lang="en-US" sz="1000" b="1" dirty="0">
                          <a:effectLst/>
                          <a:latin typeface="Times New Roman"/>
                        </a:rPr>
                        <a:t>HL</a:t>
                      </a:r>
                    </a:p>
                    <a:p>
                      <a:pPr algn="ctr"/>
                      <a:endParaRPr lang="en-US" sz="1000" b="1" dirty="0">
                        <a:effectLst/>
                        <a:latin typeface="Times New Roman"/>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E1C2"/>
                    </a:solid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Spanish Ab initio</a:t>
                      </a:r>
                    </a:p>
                    <a:p>
                      <a:pPr algn="ctr"/>
                      <a:r>
                        <a:rPr lang="en-US" sz="1000" b="1" dirty="0">
                          <a:effectLst/>
                          <a:latin typeface="Times New Roman"/>
                        </a:rPr>
                        <a:t>SL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a:r>
                        <a:rPr lang="en-US" sz="1000" b="1" dirty="0">
                          <a:effectLst/>
                          <a:latin typeface="Times New Roman"/>
                        </a:rPr>
                        <a:t>Literature &amp; Performance</a:t>
                      </a:r>
                    </a:p>
                    <a:p>
                      <a:pPr algn="ctr"/>
                      <a:r>
                        <a:rPr lang="en-US" sz="1000" b="1" dirty="0">
                          <a:effectLst/>
                          <a:latin typeface="Times New Roman"/>
                        </a:rPr>
                        <a:t>SL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A964D5"/>
                    </a:solidFill>
                  </a:tcPr>
                </a:tc>
                <a:tc>
                  <a:txBody>
                    <a:bodyPr/>
                    <a:lstStyle/>
                    <a:p>
                      <a:pPr algn="ctr"/>
                      <a:r>
                        <a:rPr lang="en-US" sz="1000" b="1" dirty="0">
                          <a:effectLst/>
                          <a:latin typeface="Times New Roman"/>
                        </a:rPr>
                        <a:t>Math A&amp;A</a:t>
                      </a:r>
                    </a:p>
                    <a:p>
                      <a:pPr algn="ctr"/>
                      <a:r>
                        <a:rPr lang="en-US" sz="1000" b="1" dirty="0">
                          <a:effectLst/>
                          <a:latin typeface="Times New Roman"/>
                        </a:rPr>
                        <a:t>SL</a:t>
                      </a:r>
                    </a:p>
                    <a:p>
                      <a:pPr algn="ctr"/>
                      <a:endParaRPr lang="en-US" sz="1000" b="1" dirty="0">
                        <a:effectLst/>
                        <a:latin typeface="Times New Roman"/>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a:endParaRPr lang="en-US" sz="900"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5095082"/>
                  </a:ext>
                </a:extLst>
              </a:tr>
              <a:tr h="0">
                <a:tc>
                  <a:txBody>
                    <a:bodyPr/>
                    <a:lstStyle/>
                    <a:p>
                      <a:pPr algn="ctr"/>
                      <a:r>
                        <a:rPr lang="en-US" sz="1000" b="1" dirty="0">
                          <a:effectLst/>
                          <a:latin typeface="Times New Roman"/>
                        </a:rPr>
                        <a:t>Wed</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Bio.</a:t>
                      </a:r>
                    </a:p>
                    <a:p>
                      <a:pPr algn="ctr"/>
                      <a:r>
                        <a:rPr lang="en-US" sz="1000" b="1" dirty="0">
                          <a:effectLst/>
                          <a:latin typeface="Times New Roman"/>
                        </a:rPr>
                        <a:t>HL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00D7"/>
                    </a:solidFill>
                  </a:tcPr>
                </a:tc>
                <a:tc>
                  <a:txBody>
                    <a:bodyPr/>
                    <a:lstStyle/>
                    <a:p>
                      <a:pPr algn="ctr"/>
                      <a:r>
                        <a:rPr lang="en-US" sz="1000" b="1" dirty="0">
                          <a:effectLst/>
                          <a:latin typeface="Times New Roman"/>
                        </a:rPr>
                        <a:t>Chem.</a:t>
                      </a:r>
                    </a:p>
                    <a:p>
                      <a:pPr algn="ctr"/>
                      <a:r>
                        <a:rPr lang="en-US" sz="1000" b="1" dirty="0">
                          <a:effectLst/>
                          <a:latin typeface="Times New Roman"/>
                        </a:rPr>
                        <a:t>HL</a:t>
                      </a:r>
                    </a:p>
                    <a:p>
                      <a:pPr algn="ctr"/>
                      <a:endParaRPr lang="en-US" sz="1000" b="1" dirty="0">
                        <a:effectLst/>
                        <a:latin typeface="Times New Roman"/>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E1C2"/>
                    </a:solidFill>
                  </a:tcPr>
                </a:tc>
                <a:tc>
                  <a:txBody>
                    <a:bodyPr/>
                    <a:lstStyle/>
                    <a:p>
                      <a:pPr algn="ctr"/>
                      <a:r>
                        <a:rPr lang="en-US" sz="1000" b="1" dirty="0">
                          <a:effectLst/>
                          <a:latin typeface="Times New Roman"/>
                        </a:rPr>
                        <a:t>CAS</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TOK</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endParaRPr lang="en-US" sz="1200"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026057754"/>
                  </a:ext>
                </a:extLst>
              </a:tr>
              <a:tr h="0">
                <a:tc>
                  <a:txBody>
                    <a:bodyPr/>
                    <a:lstStyle/>
                    <a:p>
                      <a:pPr algn="ctr"/>
                      <a:r>
                        <a:rPr lang="en-US" sz="1000" b="1" dirty="0">
                          <a:effectLst/>
                          <a:latin typeface="Times New Roman"/>
                        </a:rPr>
                        <a:t>Thurs</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endParaRPr lang="en-US" sz="1000" b="1" dirty="0">
                        <a:effectLst/>
                        <a:latin typeface="Times New Roman"/>
                      </a:endParaRP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Hist.</a:t>
                      </a:r>
                    </a:p>
                    <a:p>
                      <a:pPr algn="ctr"/>
                      <a:r>
                        <a:rPr lang="en-US" sz="1000" b="1" dirty="0">
                          <a:effectLst/>
                          <a:latin typeface="Times New Roman"/>
                        </a:rPr>
                        <a:t>HL</a:t>
                      </a:r>
                    </a:p>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FF7C"/>
                    </a:solid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CAS</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a:endParaRPr lang="en-US" sz="1000" b="1"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US" sz="1000" b="1" dirty="0">
                          <a:effectLst/>
                          <a:latin typeface="Times New Roman"/>
                        </a:rPr>
                        <a:t>TOK</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a:endParaRPr lang="en-US" sz="1200" dirty="0">
                        <a:effectLst/>
                        <a:latin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6510976"/>
                  </a:ext>
                </a:extLst>
              </a:tr>
            </a:tbl>
          </a:graphicData>
        </a:graphic>
      </p:graphicFrame>
    </p:spTree>
    <p:extLst>
      <p:ext uri="{BB962C8B-B14F-4D97-AF65-F5344CB8AC3E}">
        <p14:creationId xmlns:p14="http://schemas.microsoft.com/office/powerpoint/2010/main" val="4006503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D1F85-57F0-9179-81B9-6FDA431E0A97}"/>
              </a:ext>
            </a:extLst>
          </p:cNvPr>
          <p:cNvSpPr>
            <a:spLocks noGrp="1"/>
          </p:cNvSpPr>
          <p:nvPr>
            <p:ph type="title"/>
          </p:nvPr>
        </p:nvSpPr>
        <p:spPr>
          <a:xfrm>
            <a:off x="5297762" y="329184"/>
            <a:ext cx="6251110" cy="1067463"/>
          </a:xfrm>
        </p:spPr>
        <p:txBody>
          <a:bodyPr anchor="b">
            <a:normAutofit/>
          </a:bodyPr>
          <a:lstStyle/>
          <a:p>
            <a:pPr>
              <a:lnSpc>
                <a:spcPct val="90000"/>
              </a:lnSpc>
            </a:pPr>
            <a:r>
              <a:rPr lang="en-US" sz="4400" b="1" u="sng">
                <a:latin typeface="Times New Roman"/>
                <a:cs typeface="Times New Roman"/>
              </a:rPr>
              <a:t>Mathematical Faculties</a:t>
            </a:r>
            <a:endParaRPr lang="en-EG" sz="4400">
              <a:latin typeface="Times New Roman"/>
              <a:cs typeface="Times New Roman"/>
            </a:endParaRPr>
          </a:p>
        </p:txBody>
      </p:sp>
      <p:sp>
        <p:nvSpPr>
          <p:cNvPr id="3" name="Content Placeholder 2">
            <a:extLst>
              <a:ext uri="{FF2B5EF4-FFF2-40B4-BE49-F238E27FC236}">
                <a16:creationId xmlns:a16="http://schemas.microsoft.com/office/drawing/2014/main" id="{EB1D9E70-43D4-3E35-9108-07703B976FB0}"/>
              </a:ext>
            </a:extLst>
          </p:cNvPr>
          <p:cNvSpPr>
            <a:spLocks noGrp="1"/>
          </p:cNvSpPr>
          <p:nvPr>
            <p:ph idx="1"/>
          </p:nvPr>
        </p:nvSpPr>
        <p:spPr>
          <a:xfrm>
            <a:off x="5297762" y="2706624"/>
            <a:ext cx="6251110" cy="3483864"/>
          </a:xfrm>
        </p:spPr>
        <p:txBody>
          <a:bodyPr vert="horz" lIns="91440" tIns="45720" rIns="91440" bIns="45720" rtlCol="0" anchor="t">
            <a:normAutofit/>
          </a:bodyPr>
          <a:lstStyle/>
          <a:p>
            <a:pPr marL="0" indent="0">
              <a:lnSpc>
                <a:spcPct val="100000"/>
              </a:lnSpc>
              <a:buNone/>
            </a:pPr>
            <a:r>
              <a:rPr lang="en-US" sz="2200">
                <a:latin typeface="Times New Roman"/>
                <a:cs typeface="Times New Roman"/>
              </a:rPr>
              <a:t>Holders of the IB Diploma must successfully complete high level IB courses in </a:t>
            </a:r>
            <a:r>
              <a:rPr lang="en-US" sz="2200" b="1" u="sng">
                <a:latin typeface="Times New Roman"/>
                <a:cs typeface="Times New Roman"/>
              </a:rPr>
              <a:t>Math </a:t>
            </a:r>
            <a:r>
              <a:rPr lang="en-US" sz="2200">
                <a:latin typeface="Times New Roman"/>
                <a:cs typeface="Times New Roman"/>
              </a:rPr>
              <a:t>and </a:t>
            </a:r>
            <a:r>
              <a:rPr lang="en-US" sz="2200" b="1" u="sng">
                <a:latin typeface="Times New Roman"/>
                <a:cs typeface="Times New Roman"/>
              </a:rPr>
              <a:t>Physics</a:t>
            </a:r>
            <a:r>
              <a:rPr lang="en-US" sz="2200" b="1">
                <a:latin typeface="Times New Roman"/>
                <a:cs typeface="Times New Roman"/>
              </a:rPr>
              <a:t> </a:t>
            </a:r>
            <a:r>
              <a:rPr lang="en-US" sz="2200">
                <a:latin typeface="Times New Roman"/>
                <a:cs typeface="Times New Roman"/>
              </a:rPr>
              <a:t>if they seek to enroll at the below faculties in Egyptian universities:</a:t>
            </a:r>
          </a:p>
          <a:p>
            <a:pPr marL="0" indent="0">
              <a:lnSpc>
                <a:spcPct val="100000"/>
              </a:lnSpc>
              <a:buNone/>
            </a:pPr>
            <a:endParaRPr lang="en-US" sz="2200">
              <a:latin typeface="Times New Roman" panose="02020603050405020304" pitchFamily="18" charset="0"/>
              <a:cs typeface="Times New Roman" panose="02020603050405020304" pitchFamily="18" charset="0"/>
            </a:endParaRPr>
          </a:p>
          <a:p>
            <a:pPr>
              <a:lnSpc>
                <a:spcPct val="100000"/>
              </a:lnSpc>
              <a:spcBef>
                <a:spcPts val="0"/>
              </a:spcBef>
            </a:pPr>
            <a:r>
              <a:rPr lang="en-US" sz="2200">
                <a:latin typeface="Times New Roman" panose="02020603050405020304" pitchFamily="18" charset="0"/>
                <a:cs typeface="Times New Roman" panose="02020603050405020304" pitchFamily="18" charset="0"/>
              </a:rPr>
              <a:t>Engineering</a:t>
            </a:r>
          </a:p>
          <a:p>
            <a:pPr>
              <a:lnSpc>
                <a:spcPct val="100000"/>
              </a:lnSpc>
              <a:spcBef>
                <a:spcPts val="0"/>
              </a:spcBef>
            </a:pPr>
            <a:r>
              <a:rPr lang="en-US" sz="2200">
                <a:latin typeface="Times New Roman" panose="02020603050405020304" pitchFamily="18" charset="0"/>
                <a:cs typeface="Times New Roman" panose="02020603050405020304" pitchFamily="18" charset="0"/>
              </a:rPr>
              <a:t>Computer Science</a:t>
            </a:r>
          </a:p>
          <a:p>
            <a:pPr>
              <a:lnSpc>
                <a:spcPct val="100000"/>
              </a:lnSpc>
              <a:spcBef>
                <a:spcPts val="0"/>
              </a:spcBef>
            </a:pPr>
            <a:r>
              <a:rPr lang="en-US" sz="2200">
                <a:latin typeface="Times New Roman" panose="02020603050405020304" pitchFamily="18" charset="0"/>
                <a:cs typeface="Times New Roman" panose="02020603050405020304" pitchFamily="18" charset="0"/>
              </a:rPr>
              <a:t>Urban Planning </a:t>
            </a:r>
          </a:p>
          <a:p>
            <a:pPr>
              <a:lnSpc>
                <a:spcPct val="100000"/>
              </a:lnSpc>
              <a:spcBef>
                <a:spcPts val="0"/>
              </a:spcBef>
            </a:pPr>
            <a:r>
              <a:rPr lang="en-US" sz="2200">
                <a:latin typeface="Times New Roman" panose="02020603050405020304" pitchFamily="18" charset="0"/>
                <a:cs typeface="Times New Roman" panose="02020603050405020304" pitchFamily="18" charset="0"/>
              </a:rPr>
              <a:t>Fine Arts (Architecture)</a:t>
            </a:r>
          </a:p>
          <a:p>
            <a:pPr>
              <a:lnSpc>
                <a:spcPct val="100000"/>
              </a:lnSpc>
            </a:pPr>
            <a:endParaRPr lang="en-EG" sz="2200"/>
          </a:p>
        </p:txBody>
      </p:sp>
      <p:pic>
        <p:nvPicPr>
          <p:cNvPr id="15" name="Picture 14" descr="Blue blocks and networks technology background">
            <a:extLst>
              <a:ext uri="{FF2B5EF4-FFF2-40B4-BE49-F238E27FC236}">
                <a16:creationId xmlns:a16="http://schemas.microsoft.com/office/drawing/2014/main" id="{51E52056-BE9F-F0EB-91F6-0922A3D1930F}"/>
              </a:ext>
            </a:extLst>
          </p:cNvPr>
          <p:cNvPicPr>
            <a:picLocks noChangeAspect="1"/>
          </p:cNvPicPr>
          <p:nvPr/>
        </p:nvPicPr>
        <p:blipFill>
          <a:blip r:embed="rId2"/>
          <a:srcRect l="15445" r="46355" b="-446"/>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2035318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D0A1955D-6B22-5C3D-0165-C6F2F701F234}"/>
              </a:ext>
            </a:extLst>
          </p:cNvPr>
          <p:cNvGraphicFramePr>
            <a:graphicFrameLocks noGrp="1"/>
          </p:cNvGraphicFramePr>
          <p:nvPr>
            <p:extLst>
              <p:ext uri="{D42A27DB-BD31-4B8C-83A1-F6EECF244321}">
                <p14:modId xmlns:p14="http://schemas.microsoft.com/office/powerpoint/2010/main" val="615405248"/>
              </p:ext>
            </p:extLst>
          </p:nvPr>
        </p:nvGraphicFramePr>
        <p:xfrm>
          <a:off x="668217" y="637866"/>
          <a:ext cx="11031417" cy="5582267"/>
        </p:xfrm>
        <a:graphic>
          <a:graphicData uri="http://schemas.openxmlformats.org/drawingml/2006/table">
            <a:tbl>
              <a:tblPr/>
              <a:tblGrid>
                <a:gridCol w="1225713">
                  <a:extLst>
                    <a:ext uri="{9D8B030D-6E8A-4147-A177-3AD203B41FA5}">
                      <a16:colId xmlns:a16="http://schemas.microsoft.com/office/drawing/2014/main" val="3693672998"/>
                    </a:ext>
                  </a:extLst>
                </a:gridCol>
                <a:gridCol w="1225713">
                  <a:extLst>
                    <a:ext uri="{9D8B030D-6E8A-4147-A177-3AD203B41FA5}">
                      <a16:colId xmlns:a16="http://schemas.microsoft.com/office/drawing/2014/main" val="3729673069"/>
                    </a:ext>
                  </a:extLst>
                </a:gridCol>
                <a:gridCol w="1225713">
                  <a:extLst>
                    <a:ext uri="{9D8B030D-6E8A-4147-A177-3AD203B41FA5}">
                      <a16:colId xmlns:a16="http://schemas.microsoft.com/office/drawing/2014/main" val="1875328005"/>
                    </a:ext>
                  </a:extLst>
                </a:gridCol>
                <a:gridCol w="1225713">
                  <a:extLst>
                    <a:ext uri="{9D8B030D-6E8A-4147-A177-3AD203B41FA5}">
                      <a16:colId xmlns:a16="http://schemas.microsoft.com/office/drawing/2014/main" val="3705174287"/>
                    </a:ext>
                  </a:extLst>
                </a:gridCol>
                <a:gridCol w="1225713">
                  <a:extLst>
                    <a:ext uri="{9D8B030D-6E8A-4147-A177-3AD203B41FA5}">
                      <a16:colId xmlns:a16="http://schemas.microsoft.com/office/drawing/2014/main" val="3061126446"/>
                    </a:ext>
                  </a:extLst>
                </a:gridCol>
                <a:gridCol w="1225713">
                  <a:extLst>
                    <a:ext uri="{9D8B030D-6E8A-4147-A177-3AD203B41FA5}">
                      <a16:colId xmlns:a16="http://schemas.microsoft.com/office/drawing/2014/main" val="3881179826"/>
                    </a:ext>
                  </a:extLst>
                </a:gridCol>
                <a:gridCol w="1225713">
                  <a:extLst>
                    <a:ext uri="{9D8B030D-6E8A-4147-A177-3AD203B41FA5}">
                      <a16:colId xmlns:a16="http://schemas.microsoft.com/office/drawing/2014/main" val="4201292973"/>
                    </a:ext>
                  </a:extLst>
                </a:gridCol>
                <a:gridCol w="1225713">
                  <a:extLst>
                    <a:ext uri="{9D8B030D-6E8A-4147-A177-3AD203B41FA5}">
                      <a16:colId xmlns:a16="http://schemas.microsoft.com/office/drawing/2014/main" val="2166367145"/>
                    </a:ext>
                  </a:extLst>
                </a:gridCol>
                <a:gridCol w="1225713">
                  <a:extLst>
                    <a:ext uri="{9D8B030D-6E8A-4147-A177-3AD203B41FA5}">
                      <a16:colId xmlns:a16="http://schemas.microsoft.com/office/drawing/2014/main" val="3773673354"/>
                    </a:ext>
                  </a:extLst>
                </a:gridCol>
              </a:tblGrid>
              <a:tr h="429727">
                <a:tc>
                  <a:txBody>
                    <a:bodyPr/>
                    <a:lstStyle/>
                    <a:p>
                      <a:pPr algn="ctr"/>
                      <a:br>
                        <a:rPr lang="en-EG" sz="1000" b="1" dirty="0">
                          <a:effectLst/>
                          <a:latin typeface="Times New Roman" panose="02020603050405020304" pitchFamily="18" charset="0"/>
                        </a:rPr>
                      </a:br>
                      <a:endParaRPr lang="en-EG" sz="1000" b="1" dirty="0">
                        <a:effectLst/>
                        <a:latin typeface="Times New Roman" panose="02020603050405020304" pitchFamily="18" charset="0"/>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EG" sz="1000" b="1" dirty="0">
                          <a:effectLst/>
                          <a:latin typeface="Times New Roman" panose="02020603050405020304" pitchFamily="18" charset="0"/>
                        </a:rPr>
                        <a:t>1</a:t>
                      </a:r>
                    </a:p>
                    <a:p>
                      <a:pPr algn="ctr"/>
                      <a:r>
                        <a:rPr lang="en-EG" sz="1000" b="1" dirty="0">
                          <a:effectLst/>
                          <a:latin typeface="Times New Roman" panose="02020603050405020304" pitchFamily="18" charset="0"/>
                        </a:rPr>
                        <a:t>8:00 – 9:00</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EG" sz="1000" b="1" dirty="0">
                          <a:effectLst/>
                          <a:latin typeface="Times New Roman" panose="02020603050405020304" pitchFamily="18" charset="0"/>
                        </a:rPr>
                        <a:t>2</a:t>
                      </a:r>
                    </a:p>
                    <a:p>
                      <a:pPr algn="ctr"/>
                      <a:r>
                        <a:rPr lang="en-EG" sz="1000" b="1" dirty="0">
                          <a:effectLst/>
                          <a:latin typeface="Times New Roman" panose="02020603050405020304" pitchFamily="18" charset="0"/>
                        </a:rPr>
                        <a:t>9:00 – 10:00</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EG" sz="1000" b="1" dirty="0">
                          <a:effectLst/>
                          <a:latin typeface="Times New Roman"/>
                        </a:rPr>
                        <a:t>3</a:t>
                      </a:r>
                    </a:p>
                    <a:p>
                      <a:pPr algn="ctr"/>
                      <a:r>
                        <a:rPr lang="en-EG" sz="1000" b="1" dirty="0">
                          <a:effectLst/>
                          <a:latin typeface="Times New Roman"/>
                        </a:rPr>
                        <a:t>10:00 – 11:00</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panose="02020603050405020304" pitchFamily="18" charset="0"/>
                        </a:rPr>
                        <a:t>Break 11:00- 11:30</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EG" sz="1000" b="1" dirty="0">
                          <a:effectLst/>
                          <a:latin typeface="Times New Roman"/>
                        </a:rPr>
                        <a:t>4</a:t>
                      </a:r>
                    </a:p>
                    <a:p>
                      <a:pPr algn="ctr"/>
                      <a:r>
                        <a:rPr lang="en-EG" sz="1000" b="1" dirty="0">
                          <a:effectLst/>
                          <a:latin typeface="Times New Roman"/>
                        </a:rPr>
                        <a:t>11:30-12:30</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EG" sz="1000" b="1" dirty="0">
                          <a:effectLst/>
                          <a:latin typeface="Times New Roman"/>
                        </a:rPr>
                        <a:t>5</a:t>
                      </a:r>
                    </a:p>
                    <a:p>
                      <a:pPr algn="ctr"/>
                      <a:r>
                        <a:rPr lang="en-EG" sz="1000" b="1" dirty="0">
                          <a:effectLst/>
                          <a:latin typeface="Times New Roman"/>
                        </a:rPr>
                        <a:t>12:30-1:30</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EG" sz="1000" b="1" dirty="0">
                          <a:effectLst/>
                          <a:latin typeface="Times New Roman"/>
                        </a:rPr>
                        <a:t>6</a:t>
                      </a:r>
                    </a:p>
                    <a:p>
                      <a:pPr algn="ctr"/>
                      <a:r>
                        <a:rPr lang="en-EG" sz="1000" b="1" dirty="0">
                          <a:effectLst/>
                          <a:latin typeface="Times New Roman"/>
                        </a:rPr>
                        <a:t>1:30-2:30</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EG" sz="1000" b="1" dirty="0">
                          <a:effectLst/>
                          <a:latin typeface="Times New Roman" panose="02020603050405020304" pitchFamily="18" charset="0"/>
                        </a:rPr>
                        <a:t>7</a:t>
                      </a:r>
                    </a:p>
                    <a:p>
                      <a:pPr algn="ctr"/>
                      <a:r>
                        <a:rPr lang="en-EG" sz="1000" b="1" dirty="0">
                          <a:effectLst/>
                          <a:latin typeface="Times New Roman" panose="02020603050405020304" pitchFamily="18" charset="0"/>
                        </a:rPr>
                        <a:t>2:30-3:15</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5758224"/>
                  </a:ext>
                </a:extLst>
              </a:tr>
              <a:tr h="572969">
                <a:tc>
                  <a:txBody>
                    <a:bodyPr/>
                    <a:lstStyle/>
                    <a:p>
                      <a:pPr algn="ctr"/>
                      <a:br>
                        <a:rPr lang="en-US" sz="1000" b="1" dirty="0">
                          <a:effectLst/>
                          <a:latin typeface="Times New Roman"/>
                        </a:rPr>
                      </a:br>
                      <a:endParaRPr lang="en-US" sz="1000" b="1" dirty="0">
                        <a:effectLst/>
                        <a:latin typeface="Times New Roman"/>
                      </a:endParaRPr>
                    </a:p>
                    <a:p>
                      <a:pPr algn="ctr"/>
                      <a:r>
                        <a:rPr lang="en-US" sz="1000" b="1" dirty="0">
                          <a:effectLst/>
                          <a:latin typeface="Times New Roman"/>
                        </a:rPr>
                        <a:t>Sun</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a:rPr>
                        <a:t>Literature &amp; Performance SL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64D5"/>
                    </a:solidFill>
                  </a:tcPr>
                </a:tc>
                <a:tc>
                  <a:txBody>
                    <a:bodyPr/>
                    <a:lstStyle/>
                    <a:p>
                      <a:pPr algn="ctr"/>
                      <a:r>
                        <a:rPr lang="en-US" sz="1000" b="1" dirty="0">
                          <a:effectLst/>
                          <a:latin typeface="Times New Roman" panose="02020603050405020304" pitchFamily="18" charset="0"/>
                        </a:rPr>
                        <a:t>Math A&amp;A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000" b="1" dirty="0">
                          <a:effectLst/>
                          <a:latin typeface="Times New Roman" panose="02020603050405020304" pitchFamily="18" charset="0"/>
                        </a:rPr>
                        <a:t>ECO SL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FF7C"/>
                    </a:solid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a:rPr>
                        <a:t>Phys.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00D7"/>
                    </a:solidFill>
                  </a:tcPr>
                </a:tc>
                <a:tc>
                  <a:txBody>
                    <a:bodyPr/>
                    <a:lstStyle/>
                    <a:p>
                      <a:pPr algn="ctr"/>
                      <a:r>
                        <a:rPr lang="en-US" sz="1000" b="1" dirty="0">
                          <a:effectLst/>
                          <a:latin typeface="Times New Roman"/>
                        </a:rPr>
                        <a:t>Chem.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E1C2"/>
                    </a:solidFill>
                  </a:tcPr>
                </a:tc>
                <a:tc>
                  <a:txBody>
                    <a:bodyPr/>
                    <a:lstStyle/>
                    <a:p>
                      <a:pPr algn="ctr"/>
                      <a:r>
                        <a:rPr lang="en-US" sz="1000" b="1" dirty="0">
                          <a:effectLst/>
                          <a:latin typeface="Times New Roman"/>
                        </a:rPr>
                        <a:t>Spanish Ab initio SL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extLst>
                  <a:ext uri="{0D108BD9-81ED-4DB2-BD59-A6C34878D82A}">
                    <a16:rowId xmlns:a16="http://schemas.microsoft.com/office/drawing/2014/main" val="2979847901"/>
                  </a:ext>
                </a:extLst>
              </a:tr>
              <a:tr h="572969">
                <a:tc>
                  <a:txBody>
                    <a:bodyPr/>
                    <a:lstStyle/>
                    <a:p>
                      <a:pPr algn="ctr"/>
                      <a:br>
                        <a:rPr lang="en-US" sz="1000" b="1" dirty="0">
                          <a:effectLst/>
                          <a:latin typeface="Times New Roman"/>
                        </a:rPr>
                      </a:br>
                      <a:endParaRPr lang="en-US" sz="1000" b="1" dirty="0">
                        <a:effectLst/>
                        <a:latin typeface="Times New Roman"/>
                      </a:endParaRPr>
                    </a:p>
                    <a:p>
                      <a:pPr algn="ctr"/>
                      <a:r>
                        <a:rPr lang="en-US" sz="1000" b="1" dirty="0">
                          <a:effectLst/>
                          <a:latin typeface="Times New Roman"/>
                        </a:rPr>
                        <a:t>Mon</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a:rPr>
                        <a:t>Math A&amp;A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000" b="1" dirty="0">
                          <a:effectLst/>
                          <a:latin typeface="Times New Roman"/>
                        </a:rPr>
                        <a:t>ECO SL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FF7C"/>
                    </a:solidFill>
                  </a:tcPr>
                </a:tc>
                <a:tc>
                  <a:txBody>
                    <a:bodyPr/>
                    <a:lstStyle/>
                    <a:p>
                      <a:pPr algn="ctr"/>
                      <a:r>
                        <a:rPr lang="en-US" sz="1000" b="1" dirty="0">
                          <a:effectLst/>
                          <a:latin typeface="Times New Roman"/>
                        </a:rPr>
                        <a:t>Phys.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00D7"/>
                    </a:solidFill>
                  </a:tcPr>
                </a:tc>
                <a:tc>
                  <a:txBody>
                    <a:bodyPr/>
                    <a:lstStyle/>
                    <a:p>
                      <a:pPr algn="ctr"/>
                      <a:br>
                        <a:rPr lang="en-EG" sz="1000" b="1" dirty="0">
                          <a:effectLst/>
                          <a:latin typeface="Times New Roman" panose="02020603050405020304" pitchFamily="18" charset="0"/>
                        </a:rPr>
                      </a:br>
                      <a:endParaRPr lang="en-EG" sz="1000" b="1" dirty="0">
                        <a:effectLst/>
                        <a:latin typeface="Times New Roman" panose="02020603050405020304" pitchFamily="18" charset="0"/>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panose="02020603050405020304" pitchFamily="18" charset="0"/>
                        </a:rPr>
                        <a:t>Chem.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E1C2"/>
                    </a:solidFill>
                  </a:tcPr>
                </a:tc>
                <a:tc>
                  <a:txBody>
                    <a:bodyPr/>
                    <a:lstStyle/>
                    <a:p>
                      <a:pPr algn="ctr"/>
                      <a:r>
                        <a:rPr lang="en-US" sz="1000" b="1" dirty="0">
                          <a:effectLst/>
                          <a:latin typeface="Times New Roman"/>
                        </a:rPr>
                        <a:t>Spanish Ab initio SL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1000" b="1" dirty="0">
                          <a:effectLst/>
                          <a:latin typeface="Times New Roman"/>
                        </a:rPr>
                        <a:t>Literature &amp; Performance SL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64D5"/>
                    </a:solid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extLst>
                  <a:ext uri="{0D108BD9-81ED-4DB2-BD59-A6C34878D82A}">
                    <a16:rowId xmlns:a16="http://schemas.microsoft.com/office/drawing/2014/main" val="914107527"/>
                  </a:ext>
                </a:extLst>
              </a:tr>
              <a:tr h="572969">
                <a:tc>
                  <a:txBody>
                    <a:bodyPr/>
                    <a:lstStyle/>
                    <a:p>
                      <a:pPr algn="ctr"/>
                      <a:br>
                        <a:rPr lang="en-US" sz="1000" b="1" dirty="0">
                          <a:effectLst/>
                          <a:latin typeface="Times New Roman"/>
                        </a:rPr>
                      </a:br>
                      <a:endParaRPr lang="en-US" sz="1000" b="1" dirty="0">
                        <a:effectLst/>
                        <a:latin typeface="Times New Roman"/>
                      </a:endParaRPr>
                    </a:p>
                    <a:p>
                      <a:pPr algn="ctr"/>
                      <a:r>
                        <a:rPr lang="en-US" sz="1000" b="1" dirty="0">
                          <a:effectLst/>
                          <a:latin typeface="Times New Roman"/>
                        </a:rPr>
                        <a:t>Tue</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a:rPr>
                        <a:t>ECO SL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FF7C"/>
                    </a:solidFill>
                  </a:tcPr>
                </a:tc>
                <a:tc>
                  <a:txBody>
                    <a:bodyPr/>
                    <a:lstStyle/>
                    <a:p>
                      <a:pPr algn="ctr"/>
                      <a:r>
                        <a:rPr lang="en-US" sz="1000" b="1" dirty="0">
                          <a:effectLst/>
                          <a:latin typeface="Times New Roman"/>
                        </a:rPr>
                        <a:t>Phys.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00D7"/>
                    </a:solidFill>
                  </a:tcPr>
                </a:tc>
                <a:tc>
                  <a:txBody>
                    <a:bodyPr/>
                    <a:lstStyle/>
                    <a:p>
                      <a:pPr algn="ctr"/>
                      <a:r>
                        <a:rPr lang="en-US" sz="1000" b="1" dirty="0">
                          <a:effectLst/>
                          <a:latin typeface="Times New Roman"/>
                        </a:rPr>
                        <a:t>Chem.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E1C2"/>
                    </a:solid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panose="02020603050405020304" pitchFamily="18" charset="0"/>
                        </a:rPr>
                        <a:t>Spanish Ab initio SL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1000" b="1" dirty="0">
                          <a:effectLst/>
                          <a:latin typeface="Times New Roman" panose="02020603050405020304" pitchFamily="18" charset="0"/>
                        </a:rPr>
                        <a:t>Literature &amp; Performance SL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64D5"/>
                    </a:solidFill>
                  </a:tcPr>
                </a:tc>
                <a:tc>
                  <a:txBody>
                    <a:bodyPr/>
                    <a:lstStyle/>
                    <a:p>
                      <a:pPr algn="ctr"/>
                      <a:r>
                        <a:rPr lang="en-US" sz="1000" b="1" dirty="0">
                          <a:effectLst/>
                          <a:latin typeface="Times New Roman" panose="02020603050405020304" pitchFamily="18" charset="0"/>
                        </a:rPr>
                        <a:t>Math A&amp;A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extLst>
                  <a:ext uri="{0D108BD9-81ED-4DB2-BD59-A6C34878D82A}">
                    <a16:rowId xmlns:a16="http://schemas.microsoft.com/office/drawing/2014/main" val="2806968950"/>
                  </a:ext>
                </a:extLst>
              </a:tr>
              <a:tr h="457539">
                <a:tc>
                  <a:txBody>
                    <a:bodyPr/>
                    <a:lstStyle/>
                    <a:p>
                      <a:pPr algn="ctr"/>
                      <a:br>
                        <a:rPr lang="en-US" sz="1000" b="1" dirty="0">
                          <a:effectLst/>
                          <a:latin typeface="Times New Roman"/>
                        </a:rPr>
                      </a:br>
                      <a:endParaRPr lang="en-US" sz="1000" b="1" dirty="0">
                        <a:effectLst/>
                        <a:latin typeface="Times New Roman"/>
                      </a:endParaRPr>
                    </a:p>
                    <a:p>
                      <a:pPr algn="ctr"/>
                      <a:r>
                        <a:rPr lang="en-US" sz="1000" b="1" dirty="0">
                          <a:effectLst/>
                          <a:latin typeface="Times New Roman"/>
                        </a:rPr>
                        <a:t>Wed</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a:rPr>
                        <a:t>Phys.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00D7"/>
                    </a:solidFill>
                  </a:tcPr>
                </a:tc>
                <a:tc>
                  <a:txBody>
                    <a:bodyPr/>
                    <a:lstStyle/>
                    <a:p>
                      <a:pPr algn="ctr"/>
                      <a:r>
                        <a:rPr lang="en-US" sz="1000" b="1" dirty="0">
                          <a:effectLst/>
                          <a:latin typeface="Times New Roman"/>
                        </a:rPr>
                        <a:t>Chem.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E1C2"/>
                    </a:solidFill>
                  </a:tcPr>
                </a:tc>
                <a:tc>
                  <a:txBody>
                    <a:bodyPr/>
                    <a:lstStyle/>
                    <a:p>
                      <a:pPr algn="ctr"/>
                      <a:br>
                        <a:rPr lang="en-US" sz="1000" b="1" dirty="0">
                          <a:effectLst/>
                          <a:latin typeface="Times New Roman"/>
                        </a:rPr>
                      </a:br>
                      <a:endParaRPr lang="en-US" sz="1000" b="1" dirty="0">
                        <a:effectLst/>
                        <a:latin typeface="Times New Roman"/>
                      </a:endParaRPr>
                    </a:p>
                    <a:p>
                      <a:pPr algn="ctr"/>
                      <a:r>
                        <a:rPr lang="en-US" sz="1000" b="1" dirty="0">
                          <a:effectLst/>
                          <a:latin typeface="Times New Roman"/>
                        </a:rPr>
                        <a:t>CAS</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r>
                        <a:rPr lang="en-EG" sz="1000" b="1" dirty="0">
                          <a:effectLst/>
                          <a:latin typeface="Times New Roman" panose="02020603050405020304" pitchFamily="18" charset="0"/>
                        </a:rPr>
                      </a:br>
                      <a:endParaRPr lang="en-EG" sz="1000" b="1" dirty="0">
                        <a:effectLst/>
                        <a:latin typeface="Times New Roman" panose="02020603050405020304" pitchFamily="18" charset="0"/>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r>
                        <a:rPr lang="en-US" sz="1000" b="1" dirty="0">
                          <a:effectLst/>
                          <a:latin typeface="Times New Roman" panose="02020603050405020304" pitchFamily="18" charset="0"/>
                        </a:rPr>
                      </a:br>
                      <a:endParaRPr lang="en-US" sz="1000" b="1" dirty="0">
                        <a:effectLst/>
                        <a:latin typeface="Times New Roman" panose="02020603050405020304" pitchFamily="18" charset="0"/>
                      </a:endParaRPr>
                    </a:p>
                    <a:p>
                      <a:pPr algn="ctr"/>
                      <a:r>
                        <a:rPr lang="en-US" sz="1000" b="1" dirty="0">
                          <a:effectLst/>
                          <a:latin typeface="Times New Roman" panose="02020603050405020304" pitchFamily="18" charset="0"/>
                        </a:rPr>
                        <a:t>TOK</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endParaRPr lang="en-US"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extLst>
                  <a:ext uri="{0D108BD9-81ED-4DB2-BD59-A6C34878D82A}">
                    <a16:rowId xmlns:a16="http://schemas.microsoft.com/office/drawing/2014/main" val="458501585"/>
                  </a:ext>
                </a:extLst>
              </a:tr>
              <a:tr h="457539">
                <a:tc>
                  <a:txBody>
                    <a:bodyPr/>
                    <a:lstStyle/>
                    <a:p>
                      <a:pPr algn="ctr"/>
                      <a:br>
                        <a:rPr lang="en-US" sz="1000" b="1" dirty="0">
                          <a:effectLst/>
                          <a:latin typeface="Times New Roman"/>
                        </a:rPr>
                      </a:br>
                      <a:endParaRPr lang="en-US" sz="1000" b="1" dirty="0">
                        <a:effectLst/>
                        <a:latin typeface="Times New Roman"/>
                      </a:endParaRPr>
                    </a:p>
                    <a:p>
                      <a:pPr algn="ctr"/>
                      <a:r>
                        <a:rPr lang="en-US" sz="1000" b="1" dirty="0">
                          <a:effectLst/>
                          <a:latin typeface="Times New Roman"/>
                        </a:rPr>
                        <a:t>Thur.</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a:rPr>
                        <a:t>Math A&amp;A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a:rPr>
                        <a:t>CAS</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000" b="1" dirty="0">
                          <a:effectLst/>
                          <a:latin typeface="Times New Roman" panose="02020603050405020304" pitchFamily="18" charset="0"/>
                        </a:rPr>
                        <a:t>TOK</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000" b="1" dirty="0">
                          <a:effectLst/>
                          <a:latin typeface="Times New Roman"/>
                        </a:rPr>
                        <a:t>EE</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E2BD7"/>
                    </a:solidFill>
                  </a:tcPr>
                </a:tc>
                <a:tc>
                  <a:txBody>
                    <a:bodyPr/>
                    <a:lstStyle/>
                    <a:p>
                      <a:pPr algn="ctr"/>
                      <a:br>
                        <a:rPr lang="en-EG" sz="1000" b="1" dirty="0">
                          <a:effectLst/>
                          <a:latin typeface="Times New Roman" panose="02020603050405020304" pitchFamily="18" charset="0"/>
                        </a:rPr>
                      </a:br>
                      <a:endParaRPr lang="en-EG" sz="1000" b="1" dirty="0">
                        <a:effectLst/>
                        <a:latin typeface="Times New Roman" panose="02020603050405020304" pitchFamily="18" charset="0"/>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extLst>
                  <a:ext uri="{0D108BD9-81ED-4DB2-BD59-A6C34878D82A}">
                    <a16:rowId xmlns:a16="http://schemas.microsoft.com/office/drawing/2014/main" val="1649267084"/>
                  </a:ext>
                </a:extLst>
              </a:tr>
              <a:tr h="457539">
                <a:tc>
                  <a:txBody>
                    <a:bodyPr/>
                    <a:lstStyle/>
                    <a:p>
                      <a:pPr algn="ctr"/>
                      <a:br>
                        <a:rPr lang="en-US" sz="1000" b="1" dirty="0">
                          <a:effectLst/>
                          <a:latin typeface="Times New Roman"/>
                        </a:rPr>
                      </a:br>
                      <a:endParaRPr lang="en-US" sz="1000" b="1" dirty="0">
                        <a:effectLst/>
                        <a:latin typeface="Times New Roman"/>
                      </a:endParaRPr>
                    </a:p>
                    <a:p>
                      <a:pPr algn="ctr"/>
                      <a:r>
                        <a:rPr lang="en-US" sz="1000" b="1" dirty="0">
                          <a:effectLst/>
                          <a:latin typeface="Times New Roman"/>
                        </a:rPr>
                        <a:t>Sun</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a:rPr>
                        <a:t>Math A&amp;A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a:rPr>
                        <a:t>Phys.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00D7"/>
                    </a:solidFill>
                  </a:tcPr>
                </a:tc>
                <a:tc>
                  <a:txBody>
                    <a:bodyPr/>
                    <a:lstStyle/>
                    <a:p>
                      <a:pPr algn="ctr"/>
                      <a:r>
                        <a:rPr lang="en-US" sz="1000" b="1" dirty="0">
                          <a:effectLst/>
                          <a:latin typeface="Times New Roman"/>
                        </a:rPr>
                        <a:t>Chem.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E1C2"/>
                    </a:solidFill>
                  </a:tcPr>
                </a:tc>
                <a:tc>
                  <a:txBody>
                    <a:bodyPr/>
                    <a:lstStyle/>
                    <a:p>
                      <a:pPr algn="ctr"/>
                      <a:r>
                        <a:rPr lang="en-US" sz="1000" b="1" dirty="0">
                          <a:effectLst/>
                          <a:latin typeface="Times New Roman"/>
                        </a:rPr>
                        <a:t>CAS</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br>
                        <a:rPr lang="en-EG" sz="1000" b="1" dirty="0">
                          <a:effectLst/>
                          <a:latin typeface="Times New Roman" panose="02020603050405020304" pitchFamily="18" charset="0"/>
                        </a:rPr>
                      </a:br>
                      <a:endParaRPr lang="en-EG" sz="1000" b="1" dirty="0">
                        <a:effectLst/>
                        <a:latin typeface="Times New Roman" panose="02020603050405020304" pitchFamily="18" charset="0"/>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extLst>
                  <a:ext uri="{0D108BD9-81ED-4DB2-BD59-A6C34878D82A}">
                    <a16:rowId xmlns:a16="http://schemas.microsoft.com/office/drawing/2014/main" val="2033732442"/>
                  </a:ext>
                </a:extLst>
              </a:tr>
              <a:tr h="572969">
                <a:tc>
                  <a:txBody>
                    <a:bodyPr/>
                    <a:lstStyle/>
                    <a:p>
                      <a:pPr algn="ctr"/>
                      <a:br>
                        <a:rPr lang="en-US" sz="1000" b="1" dirty="0">
                          <a:effectLst/>
                          <a:latin typeface="Times New Roman"/>
                        </a:rPr>
                      </a:br>
                      <a:endParaRPr lang="en-US" sz="1000" b="1" dirty="0">
                        <a:effectLst/>
                        <a:latin typeface="Times New Roman"/>
                      </a:endParaRPr>
                    </a:p>
                    <a:p>
                      <a:pPr algn="ctr"/>
                      <a:r>
                        <a:rPr lang="en-US" sz="1000" b="1" dirty="0">
                          <a:effectLst/>
                          <a:latin typeface="Times New Roman"/>
                        </a:rPr>
                        <a:t>Mon</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a:rPr>
                        <a:t>Math A&amp;A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000" b="1" dirty="0">
                          <a:effectLst/>
                          <a:latin typeface="Times New Roman"/>
                        </a:rPr>
                        <a:t>ECO SL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FF7C"/>
                    </a:solidFill>
                  </a:tcPr>
                </a:tc>
                <a:tc>
                  <a:txBody>
                    <a:bodyPr/>
                    <a:lstStyle/>
                    <a:p>
                      <a:pPr algn="ctr"/>
                      <a:r>
                        <a:rPr lang="en-US" sz="1000" b="1" dirty="0">
                          <a:effectLst/>
                          <a:latin typeface="Times New Roman"/>
                        </a:rPr>
                        <a:t>Phys.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00D7"/>
                    </a:solid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a:rPr>
                        <a:t>Chem.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E1C2"/>
                    </a:solidFill>
                  </a:tcPr>
                </a:tc>
                <a:tc>
                  <a:txBody>
                    <a:bodyPr/>
                    <a:lstStyle/>
                    <a:p>
                      <a:pPr algn="ctr"/>
                      <a:r>
                        <a:rPr lang="en-US" sz="1000" b="1" dirty="0">
                          <a:effectLst/>
                          <a:latin typeface="Times New Roman"/>
                        </a:rPr>
                        <a:t>Spanish Ab initio SL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1000" b="1" dirty="0">
                          <a:effectLst/>
                          <a:latin typeface="Times New Roman"/>
                        </a:rPr>
                        <a:t>Literature &amp; Performance SL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64D5"/>
                    </a:solidFill>
                  </a:tcPr>
                </a:tc>
                <a:tc>
                  <a:txBody>
                    <a:bodyPr/>
                    <a:lstStyle/>
                    <a:p>
                      <a:pPr algn="ctr"/>
                      <a:br>
                        <a:rPr lang="en-EG" sz="1000" b="1" dirty="0">
                          <a:effectLst/>
                          <a:latin typeface="Times New Roman" panose="02020603050405020304" pitchFamily="18" charset="0"/>
                        </a:rPr>
                      </a:br>
                      <a:endParaRPr lang="en-EG" sz="1000" b="1" dirty="0">
                        <a:effectLst/>
                        <a:latin typeface="Times New Roman" panose="02020603050405020304" pitchFamily="18" charset="0"/>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extLst>
                  <a:ext uri="{0D108BD9-81ED-4DB2-BD59-A6C34878D82A}">
                    <a16:rowId xmlns:a16="http://schemas.microsoft.com/office/drawing/2014/main" val="2528838550"/>
                  </a:ext>
                </a:extLst>
              </a:tr>
              <a:tr h="572969">
                <a:tc>
                  <a:txBody>
                    <a:bodyPr/>
                    <a:lstStyle/>
                    <a:p>
                      <a:pPr algn="ctr"/>
                      <a:br>
                        <a:rPr lang="en-US" sz="1000" b="1" dirty="0">
                          <a:effectLst/>
                          <a:latin typeface="Times New Roman"/>
                        </a:rPr>
                      </a:br>
                      <a:endParaRPr lang="en-US" sz="1000" b="1" dirty="0">
                        <a:effectLst/>
                        <a:latin typeface="Times New Roman"/>
                      </a:endParaRPr>
                    </a:p>
                    <a:p>
                      <a:pPr algn="ctr"/>
                      <a:r>
                        <a:rPr lang="en-US" sz="1000" b="1" dirty="0">
                          <a:effectLst/>
                          <a:latin typeface="Times New Roman"/>
                        </a:rPr>
                        <a:t>Tue</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a:rPr>
                        <a:t>ECO SL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FF7C"/>
                    </a:solidFill>
                  </a:tcPr>
                </a:tc>
                <a:tc>
                  <a:txBody>
                    <a:bodyPr/>
                    <a:lstStyle/>
                    <a:p>
                      <a:pPr algn="ctr"/>
                      <a:r>
                        <a:rPr lang="en-US" sz="1000" b="1" dirty="0">
                          <a:effectLst/>
                          <a:latin typeface="Times New Roman"/>
                        </a:rPr>
                        <a:t>Phys.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00D7"/>
                    </a:solidFill>
                  </a:tcPr>
                </a:tc>
                <a:tc>
                  <a:txBody>
                    <a:bodyPr/>
                    <a:lstStyle/>
                    <a:p>
                      <a:pPr algn="ctr"/>
                      <a:r>
                        <a:rPr lang="en-US" sz="1000" b="1" dirty="0">
                          <a:effectLst/>
                          <a:latin typeface="Times New Roman"/>
                        </a:rPr>
                        <a:t>Chem.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E1C2"/>
                    </a:solid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a:rPr>
                        <a:t>Spanish Ab initio SL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1000" b="1" dirty="0">
                          <a:effectLst/>
                          <a:latin typeface="Times New Roman"/>
                        </a:rPr>
                        <a:t>Literature &amp; Performance SL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64D5"/>
                    </a:solidFill>
                  </a:tcPr>
                </a:tc>
                <a:tc>
                  <a:txBody>
                    <a:bodyPr/>
                    <a:lstStyle/>
                    <a:p>
                      <a:pPr algn="ctr"/>
                      <a:r>
                        <a:rPr lang="en-US" sz="1000" b="1" dirty="0">
                          <a:effectLst/>
                          <a:latin typeface="Times New Roman"/>
                        </a:rPr>
                        <a:t>Math A&amp;A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en-US"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extLst>
                  <a:ext uri="{0D108BD9-81ED-4DB2-BD59-A6C34878D82A}">
                    <a16:rowId xmlns:a16="http://schemas.microsoft.com/office/drawing/2014/main" val="3071512937"/>
                  </a:ext>
                </a:extLst>
              </a:tr>
              <a:tr h="457539">
                <a:tc>
                  <a:txBody>
                    <a:bodyPr/>
                    <a:lstStyle/>
                    <a:p>
                      <a:pPr algn="ctr"/>
                      <a:br>
                        <a:rPr lang="en-US" sz="1000" b="1" dirty="0">
                          <a:effectLst/>
                          <a:latin typeface="Times New Roman"/>
                        </a:rPr>
                      </a:br>
                      <a:endParaRPr lang="en-US" sz="1000" b="1" dirty="0">
                        <a:effectLst/>
                        <a:latin typeface="Times New Roman"/>
                      </a:endParaRPr>
                    </a:p>
                    <a:p>
                      <a:pPr algn="ctr"/>
                      <a:r>
                        <a:rPr lang="en-US" sz="1000" b="1" dirty="0">
                          <a:effectLst/>
                          <a:latin typeface="Times New Roman"/>
                        </a:rPr>
                        <a:t>Wed</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a:rPr>
                        <a:t>Phys.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00D7"/>
                    </a:solidFill>
                  </a:tcPr>
                </a:tc>
                <a:tc>
                  <a:txBody>
                    <a:bodyPr/>
                    <a:lstStyle/>
                    <a:p>
                      <a:pPr algn="ctr"/>
                      <a:r>
                        <a:rPr lang="en-US" sz="1000" b="1" dirty="0">
                          <a:effectLst/>
                          <a:latin typeface="Times New Roman"/>
                        </a:rPr>
                        <a:t>Chem.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E1C2"/>
                    </a:solidFill>
                  </a:tcPr>
                </a:tc>
                <a:tc>
                  <a:txBody>
                    <a:bodyPr/>
                    <a:lstStyle/>
                    <a:p>
                      <a:pPr algn="ctr"/>
                      <a:r>
                        <a:rPr lang="en-US" sz="1000" b="1" dirty="0">
                          <a:effectLst/>
                          <a:latin typeface="Times New Roman"/>
                        </a:rPr>
                        <a:t>CAS</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a:rPr>
                        <a:t>TOK</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r>
                        <a:rPr lang="en-EG" sz="1000" b="1" dirty="0">
                          <a:effectLst/>
                          <a:latin typeface="Times New Roman"/>
                        </a:rPr>
                      </a:br>
                      <a:endParaRPr lang="en-EG" sz="1000" b="1" dirty="0">
                        <a:effectLst/>
                        <a:latin typeface="Times New Roman"/>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r>
                        <a:rPr lang="en-EG" sz="1000" b="1" dirty="0">
                          <a:effectLst/>
                          <a:latin typeface="Times New Roman" panose="02020603050405020304" pitchFamily="18" charset="0"/>
                        </a:rPr>
                      </a:br>
                      <a:endParaRPr lang="en-EG" sz="1000" b="1" dirty="0">
                        <a:effectLst/>
                        <a:latin typeface="Times New Roman" panose="02020603050405020304" pitchFamily="18" charset="0"/>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extLst>
                  <a:ext uri="{0D108BD9-81ED-4DB2-BD59-A6C34878D82A}">
                    <a16:rowId xmlns:a16="http://schemas.microsoft.com/office/drawing/2014/main" val="386253001"/>
                  </a:ext>
                </a:extLst>
              </a:tr>
              <a:tr h="457539">
                <a:tc>
                  <a:txBody>
                    <a:bodyPr/>
                    <a:lstStyle/>
                    <a:p>
                      <a:pPr algn="ctr"/>
                      <a:br>
                        <a:rPr lang="en-US" sz="1000" b="1" dirty="0">
                          <a:effectLst/>
                          <a:latin typeface="Times New Roman"/>
                        </a:rPr>
                      </a:br>
                      <a:endParaRPr lang="en-US" sz="1000" b="1" dirty="0">
                        <a:effectLst/>
                        <a:latin typeface="Times New Roman"/>
                      </a:endParaRPr>
                    </a:p>
                    <a:p>
                      <a:pPr algn="ctr"/>
                      <a:r>
                        <a:rPr lang="en-US" sz="1000" b="1" dirty="0">
                          <a:effectLst/>
                          <a:latin typeface="Times New Roman"/>
                        </a:rPr>
                        <a:t>Thur.</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r>
                        <a:rPr lang="en-EG" sz="1000" b="1" dirty="0">
                          <a:effectLst/>
                          <a:latin typeface="Times New Roman" panose="02020603050405020304" pitchFamily="18" charset="0"/>
                        </a:rPr>
                      </a:br>
                      <a:endParaRPr lang="en-EG" sz="1000" b="1" dirty="0">
                        <a:effectLst/>
                        <a:latin typeface="Times New Roman" panose="02020603050405020304" pitchFamily="18" charset="0"/>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dirty="0">
                          <a:effectLst/>
                          <a:latin typeface="Times New Roman" panose="02020603050405020304" pitchFamily="18" charset="0"/>
                        </a:rPr>
                        <a:t>Math A&amp;A HL</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br>
                        <a:rPr lang="en-EG" sz="1000" b="1" dirty="0">
                          <a:effectLst/>
                          <a:latin typeface="Times New Roman" panose="02020603050405020304" pitchFamily="18" charset="0"/>
                        </a:rPr>
                      </a:br>
                      <a:endParaRPr lang="en-EG" sz="1000" b="1" dirty="0">
                        <a:effectLst/>
                        <a:latin typeface="Times New Roman" panose="02020603050405020304" pitchFamily="18" charset="0"/>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r>
                        <a:rPr lang="en-EG" sz="1000" b="1" dirty="0">
                          <a:effectLst/>
                          <a:latin typeface="Times New Roman" panose="02020603050405020304" pitchFamily="18" charset="0"/>
                        </a:rPr>
                      </a:br>
                      <a:endParaRPr lang="en-EG" sz="1000" b="1" dirty="0">
                        <a:effectLst/>
                        <a:latin typeface="Times New Roman" panose="02020603050405020304" pitchFamily="18" charset="0"/>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r>
                        <a:rPr lang="en-US" sz="1000" b="1" dirty="0">
                          <a:effectLst/>
                          <a:latin typeface="Times New Roman" panose="02020603050405020304" pitchFamily="18" charset="0"/>
                        </a:rPr>
                      </a:br>
                      <a:endParaRPr lang="en-US" sz="1000" b="1" dirty="0">
                        <a:effectLst/>
                        <a:latin typeface="Times New Roman" panose="02020603050405020304" pitchFamily="18" charset="0"/>
                      </a:endParaRPr>
                    </a:p>
                    <a:p>
                      <a:pPr algn="ctr"/>
                      <a:r>
                        <a:rPr lang="en-US" sz="1000" b="1" dirty="0">
                          <a:effectLst/>
                          <a:latin typeface="Times New Roman" panose="02020603050405020304" pitchFamily="18" charset="0"/>
                        </a:rPr>
                        <a:t>CAS</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br>
                        <a:rPr lang="en-EG" sz="1000" b="1" dirty="0">
                          <a:effectLst/>
                          <a:latin typeface="Times New Roman" panose="02020603050405020304" pitchFamily="18" charset="0"/>
                        </a:rPr>
                      </a:br>
                      <a:endParaRPr lang="en-EG" sz="1000" b="1" dirty="0">
                        <a:effectLst/>
                        <a:latin typeface="Times New Roman" panose="02020603050405020304" pitchFamily="18" charset="0"/>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r>
                        <a:rPr lang="en-US" sz="1000" b="1" dirty="0">
                          <a:effectLst/>
                          <a:latin typeface="Times New Roman" panose="02020603050405020304" pitchFamily="18" charset="0"/>
                        </a:rPr>
                      </a:br>
                      <a:endParaRPr lang="en-US" sz="1000" b="1" dirty="0">
                        <a:effectLst/>
                        <a:latin typeface="Times New Roman" panose="02020603050405020304" pitchFamily="18" charset="0"/>
                      </a:endParaRPr>
                    </a:p>
                    <a:p>
                      <a:pPr algn="ctr"/>
                      <a:r>
                        <a:rPr lang="en-US" sz="1000" b="1" dirty="0">
                          <a:effectLst/>
                          <a:latin typeface="Times New Roman" panose="02020603050405020304" pitchFamily="18" charset="0"/>
                        </a:rPr>
                        <a:t>TOK</a:t>
                      </a: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br>
                        <a:rPr lang="en-EG" sz="1000" b="1" dirty="0">
                          <a:effectLst/>
                          <a:latin typeface="Times New Roman" panose="02020603050405020304" pitchFamily="18" charset="0"/>
                        </a:rPr>
                      </a:br>
                      <a:endParaRPr lang="en-EG" sz="1000" b="1" dirty="0">
                        <a:effectLst/>
                        <a:latin typeface="Times New Roman" panose="02020603050405020304" pitchFamily="18" charset="0"/>
                      </a:endParaRPr>
                    </a:p>
                  </a:txBody>
                  <a:tcPr marL="19880" marR="198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extLst>
                  <a:ext uri="{0D108BD9-81ED-4DB2-BD59-A6C34878D82A}">
                    <a16:rowId xmlns:a16="http://schemas.microsoft.com/office/drawing/2014/main" val="3392486948"/>
                  </a:ext>
                </a:extLst>
              </a:tr>
            </a:tbl>
          </a:graphicData>
        </a:graphic>
      </p:graphicFrame>
    </p:spTree>
    <p:extLst>
      <p:ext uri="{BB962C8B-B14F-4D97-AF65-F5344CB8AC3E}">
        <p14:creationId xmlns:p14="http://schemas.microsoft.com/office/powerpoint/2010/main" val="468967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7A050-53C3-EB82-4BBD-AD7CB1E52029}"/>
              </a:ext>
            </a:extLst>
          </p:cNvPr>
          <p:cNvSpPr>
            <a:spLocks noGrp="1"/>
          </p:cNvSpPr>
          <p:nvPr>
            <p:ph type="title"/>
          </p:nvPr>
        </p:nvSpPr>
        <p:spPr/>
        <p:txBody>
          <a:bodyPr>
            <a:normAutofit/>
          </a:bodyPr>
          <a:lstStyle/>
          <a:p>
            <a:pPr algn="ctr"/>
            <a:r>
              <a:rPr lang="en-US" sz="2800" b="1">
                <a:latin typeface="Times New Roman" panose="02020603050405020304" pitchFamily="18" charset="0"/>
                <a:cs typeface="Times New Roman" panose="02020603050405020304" pitchFamily="18" charset="0"/>
              </a:rPr>
              <a:t>Conversion for Enrolment in Egyptian Universities </a:t>
            </a:r>
            <a:br>
              <a:rPr lang="en-US" sz="2800" b="1">
                <a:latin typeface="Times New Roman" panose="02020603050405020304" pitchFamily="18" charset="0"/>
                <a:cs typeface="Times New Roman" panose="02020603050405020304" pitchFamily="18" charset="0"/>
              </a:rPr>
            </a:br>
            <a:r>
              <a:rPr lang="en-US" sz="2800" b="1">
                <a:latin typeface="Times New Roman" panose="02020603050405020304" pitchFamily="18" charset="0"/>
                <a:cs typeface="Times New Roman" panose="02020603050405020304" pitchFamily="18" charset="0"/>
              </a:rPr>
              <a:t>(Score-to-Percentage)</a:t>
            </a:r>
            <a:endParaRPr lang="en-EG" sz="2800"/>
          </a:p>
        </p:txBody>
      </p:sp>
      <p:graphicFrame>
        <p:nvGraphicFramePr>
          <p:cNvPr id="4" name="Content Placeholder 3">
            <a:extLst>
              <a:ext uri="{FF2B5EF4-FFF2-40B4-BE49-F238E27FC236}">
                <a16:creationId xmlns:a16="http://schemas.microsoft.com/office/drawing/2014/main" id="{BB6710BD-E58A-D97B-4252-AD03DBAE66EB}"/>
              </a:ext>
            </a:extLst>
          </p:cNvPr>
          <p:cNvGraphicFramePr>
            <a:graphicFrameLocks noGrp="1"/>
          </p:cNvGraphicFramePr>
          <p:nvPr>
            <p:ph idx="1"/>
            <p:extLst>
              <p:ext uri="{D42A27DB-BD31-4B8C-83A1-F6EECF244321}">
                <p14:modId xmlns:p14="http://schemas.microsoft.com/office/powerpoint/2010/main" val="21263333"/>
              </p:ext>
            </p:extLst>
          </p:nvPr>
        </p:nvGraphicFramePr>
        <p:xfrm>
          <a:off x="838200" y="1928813"/>
          <a:ext cx="10515600" cy="4719320"/>
        </p:xfrm>
        <a:graphic>
          <a:graphicData uri="http://schemas.openxmlformats.org/drawingml/2006/table">
            <a:tbl>
              <a:tblPr firstRow="1" bandRow="1">
                <a:tableStyleId>{1E171933-4619-4E11-9A3F-F7608DF75F80}</a:tableStyleId>
              </a:tblPr>
              <a:tblGrid>
                <a:gridCol w="2628900">
                  <a:extLst>
                    <a:ext uri="{9D8B030D-6E8A-4147-A177-3AD203B41FA5}">
                      <a16:colId xmlns:a16="http://schemas.microsoft.com/office/drawing/2014/main" val="1350628126"/>
                    </a:ext>
                  </a:extLst>
                </a:gridCol>
                <a:gridCol w="2628900">
                  <a:extLst>
                    <a:ext uri="{9D8B030D-6E8A-4147-A177-3AD203B41FA5}">
                      <a16:colId xmlns:a16="http://schemas.microsoft.com/office/drawing/2014/main" val="1095183372"/>
                    </a:ext>
                  </a:extLst>
                </a:gridCol>
                <a:gridCol w="2628900">
                  <a:extLst>
                    <a:ext uri="{9D8B030D-6E8A-4147-A177-3AD203B41FA5}">
                      <a16:colId xmlns:a16="http://schemas.microsoft.com/office/drawing/2014/main" val="3495407066"/>
                    </a:ext>
                  </a:extLst>
                </a:gridCol>
                <a:gridCol w="2628900">
                  <a:extLst>
                    <a:ext uri="{9D8B030D-6E8A-4147-A177-3AD203B41FA5}">
                      <a16:colId xmlns:a16="http://schemas.microsoft.com/office/drawing/2014/main" val="3078930721"/>
                    </a:ext>
                  </a:extLst>
                </a:gridCol>
              </a:tblGrid>
              <a:tr h="370840">
                <a:tc>
                  <a:txBody>
                    <a:bodyPr/>
                    <a:lstStyle/>
                    <a:p>
                      <a:pPr algn="ctr"/>
                      <a:r>
                        <a:rPr lang="en-US" b="1" dirty="0">
                          <a:latin typeface="Times New Roman"/>
                        </a:rPr>
                        <a:t>Score (including</a:t>
                      </a:r>
                      <a:r>
                        <a:rPr lang="en-US" b="1" baseline="0" dirty="0">
                          <a:latin typeface="Times New Roman"/>
                        </a:rPr>
                        <a:t> bonus points)</a:t>
                      </a:r>
                      <a:endParaRPr lang="en-US" b="1" dirty="0">
                        <a:latin typeface="Times New Roman"/>
                      </a:endParaRPr>
                    </a:p>
                  </a:txBody>
                  <a:tcPr/>
                </a:tc>
                <a:tc>
                  <a:txBody>
                    <a:bodyPr/>
                    <a:lstStyle/>
                    <a:p>
                      <a:pPr algn="ctr"/>
                      <a:r>
                        <a:rPr lang="en-US" b="1" dirty="0">
                          <a:latin typeface="Times New Roman"/>
                        </a:rPr>
                        <a:t>Percentage</a:t>
                      </a:r>
                    </a:p>
                  </a:txBody>
                  <a:tcPr/>
                </a:tc>
                <a:tc>
                  <a:txBody>
                    <a:bodyPr/>
                    <a:lstStyle/>
                    <a:p>
                      <a:pPr algn="ctr"/>
                      <a:r>
                        <a:rPr lang="en-US" b="1" dirty="0">
                          <a:latin typeface="Times New Roman"/>
                        </a:rPr>
                        <a:t>Score (including</a:t>
                      </a:r>
                      <a:r>
                        <a:rPr lang="en-US" b="1" baseline="0" dirty="0">
                          <a:latin typeface="Times New Roman"/>
                        </a:rPr>
                        <a:t> bonus points)</a:t>
                      </a:r>
                      <a:endParaRPr lang="en-US" b="1" dirty="0">
                        <a:latin typeface="Times New Roman"/>
                      </a:endParaRPr>
                    </a:p>
                  </a:txBody>
                  <a:tcPr/>
                </a:tc>
                <a:tc>
                  <a:txBody>
                    <a:bodyPr/>
                    <a:lstStyle/>
                    <a:p>
                      <a:pPr algn="ctr"/>
                      <a:r>
                        <a:rPr lang="en-US" b="1" dirty="0">
                          <a:latin typeface="Times New Roman"/>
                        </a:rPr>
                        <a:t>Percentage</a:t>
                      </a:r>
                    </a:p>
                  </a:txBody>
                  <a:tcPr/>
                </a:tc>
                <a:extLst>
                  <a:ext uri="{0D108BD9-81ED-4DB2-BD59-A6C34878D82A}">
                    <a16:rowId xmlns:a16="http://schemas.microsoft.com/office/drawing/2014/main" val="3713838460"/>
                  </a:ext>
                </a:extLst>
              </a:tr>
              <a:tr h="370840">
                <a:tc>
                  <a:txBody>
                    <a:bodyPr/>
                    <a:lstStyle/>
                    <a:p>
                      <a:pPr algn="ctr"/>
                      <a:r>
                        <a:rPr lang="en-US" b="1" dirty="0">
                          <a:latin typeface="Times New Roman"/>
                        </a:rPr>
                        <a:t>24  (minimum</a:t>
                      </a:r>
                      <a:r>
                        <a:rPr lang="en-US" b="1" baseline="0" dirty="0">
                          <a:latin typeface="Times New Roman"/>
                        </a:rPr>
                        <a:t> score)</a:t>
                      </a:r>
                      <a:endParaRPr lang="en-US" b="1" dirty="0">
                        <a:latin typeface="Times New Roman"/>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effectLst/>
                          <a:latin typeface="Times New Roman"/>
                        </a:rPr>
                        <a:t>75.70%</a:t>
                      </a:r>
                      <a:endParaRPr lang="en-US" sz="1600" b="1">
                        <a:effectLst/>
                        <a:latin typeface="Times New Roman"/>
                      </a:endParaRPr>
                    </a:p>
                  </a:txBody>
                  <a:tcPr/>
                </a:tc>
                <a:tc>
                  <a:txBody>
                    <a:bodyPr/>
                    <a:lstStyle/>
                    <a:p>
                      <a:pPr algn="ctr"/>
                      <a:r>
                        <a:rPr lang="en-US" b="1" dirty="0">
                          <a:latin typeface="Times New Roman"/>
                        </a:rPr>
                        <a:t>35</a:t>
                      </a:r>
                    </a:p>
                  </a:txBody>
                  <a:tcPr/>
                </a:tc>
                <a:tc>
                  <a:txBody>
                    <a:bodyPr/>
                    <a:lstStyle/>
                    <a:p>
                      <a:pPr algn="ctr"/>
                      <a:r>
                        <a:rPr lang="en-US" b="1" dirty="0">
                          <a:latin typeface="Times New Roman"/>
                        </a:rPr>
                        <a:t>95.55%</a:t>
                      </a:r>
                    </a:p>
                  </a:txBody>
                  <a:tcPr/>
                </a:tc>
                <a:extLst>
                  <a:ext uri="{0D108BD9-81ED-4DB2-BD59-A6C34878D82A}">
                    <a16:rowId xmlns:a16="http://schemas.microsoft.com/office/drawing/2014/main" val="222245125"/>
                  </a:ext>
                </a:extLst>
              </a:tr>
              <a:tr h="370840">
                <a:tc>
                  <a:txBody>
                    <a:bodyPr/>
                    <a:lstStyle/>
                    <a:p>
                      <a:pPr algn="ctr"/>
                      <a:r>
                        <a:rPr lang="en-US" b="1" dirty="0">
                          <a:latin typeface="Times New Roman"/>
                        </a:rPr>
                        <a:t>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effectLst/>
                          <a:latin typeface="Times New Roman"/>
                        </a:rPr>
                        <a:t>78.10%</a:t>
                      </a:r>
                      <a:endParaRPr lang="en-US" sz="1600" b="1">
                        <a:effectLst/>
                        <a:latin typeface="Times New Roman"/>
                      </a:endParaRPr>
                    </a:p>
                  </a:txBody>
                  <a:tcPr/>
                </a:tc>
                <a:tc>
                  <a:txBody>
                    <a:bodyPr/>
                    <a:lstStyle/>
                    <a:p>
                      <a:pPr algn="ctr"/>
                      <a:r>
                        <a:rPr lang="en-US" b="1" dirty="0">
                          <a:latin typeface="Times New Roman"/>
                        </a:rPr>
                        <a:t>36</a:t>
                      </a:r>
                    </a:p>
                  </a:txBody>
                  <a:tcPr/>
                </a:tc>
                <a:tc>
                  <a:txBody>
                    <a:bodyPr/>
                    <a:lstStyle/>
                    <a:p>
                      <a:pPr algn="ctr"/>
                      <a:r>
                        <a:rPr lang="en-US" b="1" dirty="0">
                          <a:latin typeface="Times New Roman"/>
                        </a:rPr>
                        <a:t>96.55%</a:t>
                      </a:r>
                    </a:p>
                  </a:txBody>
                  <a:tcPr/>
                </a:tc>
                <a:extLst>
                  <a:ext uri="{0D108BD9-81ED-4DB2-BD59-A6C34878D82A}">
                    <a16:rowId xmlns:a16="http://schemas.microsoft.com/office/drawing/2014/main" val="1303556404"/>
                  </a:ext>
                </a:extLst>
              </a:tr>
              <a:tr h="370840">
                <a:tc>
                  <a:txBody>
                    <a:bodyPr/>
                    <a:lstStyle/>
                    <a:p>
                      <a:pPr algn="ctr"/>
                      <a:r>
                        <a:rPr lang="en-US" b="1" dirty="0">
                          <a:latin typeface="Times New Roman"/>
                        </a:rPr>
                        <a:t>26</a:t>
                      </a:r>
                    </a:p>
                  </a:txBody>
                  <a:tcPr/>
                </a:tc>
                <a:tc>
                  <a:txBody>
                    <a:bodyPr/>
                    <a:lstStyle/>
                    <a:p>
                      <a:pPr algn="ctr"/>
                      <a:r>
                        <a:rPr lang="en-US" b="1" dirty="0">
                          <a:latin typeface="Times New Roman"/>
                        </a:rPr>
                        <a:t>80.40%</a:t>
                      </a:r>
                    </a:p>
                  </a:txBody>
                  <a:tcPr/>
                </a:tc>
                <a:tc>
                  <a:txBody>
                    <a:bodyPr/>
                    <a:lstStyle/>
                    <a:p>
                      <a:pPr algn="ctr"/>
                      <a:r>
                        <a:rPr lang="en-US" b="1" dirty="0">
                          <a:latin typeface="Times New Roman"/>
                        </a:rPr>
                        <a:t>37</a:t>
                      </a:r>
                    </a:p>
                  </a:txBody>
                  <a:tcPr/>
                </a:tc>
                <a:tc>
                  <a:txBody>
                    <a:bodyPr/>
                    <a:lstStyle/>
                    <a:p>
                      <a:pPr algn="ctr"/>
                      <a:r>
                        <a:rPr lang="en-US" b="1" dirty="0">
                          <a:latin typeface="Times New Roman"/>
                        </a:rPr>
                        <a:t>97.40%</a:t>
                      </a:r>
                    </a:p>
                  </a:txBody>
                  <a:tcPr/>
                </a:tc>
                <a:extLst>
                  <a:ext uri="{0D108BD9-81ED-4DB2-BD59-A6C34878D82A}">
                    <a16:rowId xmlns:a16="http://schemas.microsoft.com/office/drawing/2014/main" val="2614970024"/>
                  </a:ext>
                </a:extLst>
              </a:tr>
              <a:tr h="370840">
                <a:tc>
                  <a:txBody>
                    <a:bodyPr/>
                    <a:lstStyle/>
                    <a:p>
                      <a:pPr algn="ctr"/>
                      <a:r>
                        <a:rPr lang="en-US" b="1" dirty="0">
                          <a:latin typeface="Times New Roman"/>
                        </a:rPr>
                        <a:t>27</a:t>
                      </a:r>
                    </a:p>
                  </a:txBody>
                  <a:tcPr/>
                </a:tc>
                <a:tc>
                  <a:txBody>
                    <a:bodyPr/>
                    <a:lstStyle/>
                    <a:p>
                      <a:pPr algn="ctr"/>
                      <a:r>
                        <a:rPr lang="en-US" b="1" dirty="0">
                          <a:latin typeface="Times New Roman"/>
                        </a:rPr>
                        <a:t>82.55%</a:t>
                      </a:r>
                    </a:p>
                  </a:txBody>
                  <a:tcPr/>
                </a:tc>
                <a:tc>
                  <a:txBody>
                    <a:bodyPr/>
                    <a:lstStyle/>
                    <a:p>
                      <a:pPr algn="ctr"/>
                      <a:r>
                        <a:rPr lang="en-US" b="1" dirty="0">
                          <a:latin typeface="Times New Roman"/>
                        </a:rPr>
                        <a:t>38</a:t>
                      </a:r>
                    </a:p>
                  </a:txBody>
                  <a:tcPr/>
                </a:tc>
                <a:tc>
                  <a:txBody>
                    <a:bodyPr/>
                    <a:lstStyle/>
                    <a:p>
                      <a:pPr algn="ctr"/>
                      <a:r>
                        <a:rPr lang="en-US" b="1" dirty="0">
                          <a:latin typeface="Times New Roman"/>
                        </a:rPr>
                        <a:t>98.15</a:t>
                      </a:r>
                    </a:p>
                  </a:txBody>
                  <a:tcPr/>
                </a:tc>
                <a:extLst>
                  <a:ext uri="{0D108BD9-81ED-4DB2-BD59-A6C34878D82A}">
                    <a16:rowId xmlns:a16="http://schemas.microsoft.com/office/drawing/2014/main" val="3202812017"/>
                  </a:ext>
                </a:extLst>
              </a:tr>
              <a:tr h="370840">
                <a:tc>
                  <a:txBody>
                    <a:bodyPr/>
                    <a:lstStyle/>
                    <a:p>
                      <a:pPr algn="ctr"/>
                      <a:r>
                        <a:rPr lang="en-US" b="1" dirty="0">
                          <a:latin typeface="Times New Roman"/>
                        </a:rPr>
                        <a:t>28</a:t>
                      </a:r>
                    </a:p>
                  </a:txBody>
                  <a:tcPr/>
                </a:tc>
                <a:tc>
                  <a:txBody>
                    <a:bodyPr/>
                    <a:lstStyle/>
                    <a:p>
                      <a:pPr algn="ctr"/>
                      <a:r>
                        <a:rPr lang="en-US" b="1" dirty="0">
                          <a:latin typeface="Times New Roman"/>
                        </a:rPr>
                        <a:t>84.70%</a:t>
                      </a:r>
                    </a:p>
                  </a:txBody>
                  <a:tcPr/>
                </a:tc>
                <a:tc>
                  <a:txBody>
                    <a:bodyPr/>
                    <a:lstStyle/>
                    <a:p>
                      <a:pPr algn="ctr"/>
                      <a:r>
                        <a:rPr lang="en-US" b="1" dirty="0">
                          <a:latin typeface="Times New Roman"/>
                        </a:rPr>
                        <a:t>39</a:t>
                      </a:r>
                    </a:p>
                  </a:txBody>
                  <a:tcPr/>
                </a:tc>
                <a:tc>
                  <a:txBody>
                    <a:bodyPr/>
                    <a:lstStyle/>
                    <a:p>
                      <a:pPr algn="ctr"/>
                      <a:r>
                        <a:rPr lang="en-US" b="1" dirty="0">
                          <a:latin typeface="Times New Roman"/>
                        </a:rPr>
                        <a:t>98.70%</a:t>
                      </a:r>
                    </a:p>
                  </a:txBody>
                  <a:tcPr/>
                </a:tc>
                <a:extLst>
                  <a:ext uri="{0D108BD9-81ED-4DB2-BD59-A6C34878D82A}">
                    <a16:rowId xmlns:a16="http://schemas.microsoft.com/office/drawing/2014/main" val="3884076376"/>
                  </a:ext>
                </a:extLst>
              </a:tr>
              <a:tr h="370840">
                <a:tc>
                  <a:txBody>
                    <a:bodyPr/>
                    <a:lstStyle/>
                    <a:p>
                      <a:pPr algn="ctr"/>
                      <a:r>
                        <a:rPr lang="en-US" b="1" dirty="0">
                          <a:latin typeface="Times New Roman"/>
                        </a:rPr>
                        <a:t>29</a:t>
                      </a:r>
                    </a:p>
                  </a:txBody>
                  <a:tcPr/>
                </a:tc>
                <a:tc>
                  <a:txBody>
                    <a:bodyPr/>
                    <a:lstStyle/>
                    <a:p>
                      <a:pPr algn="ctr"/>
                      <a:r>
                        <a:rPr lang="en-US" b="1" dirty="0">
                          <a:latin typeface="Times New Roman"/>
                        </a:rPr>
                        <a:t>86.65%</a:t>
                      </a:r>
                    </a:p>
                  </a:txBody>
                  <a:tcPr/>
                </a:tc>
                <a:tc>
                  <a:txBody>
                    <a:bodyPr/>
                    <a:lstStyle/>
                    <a:p>
                      <a:pPr algn="ctr"/>
                      <a:r>
                        <a:rPr lang="en-US" b="1" dirty="0">
                          <a:latin typeface="Times New Roman"/>
                        </a:rPr>
                        <a:t>40</a:t>
                      </a:r>
                    </a:p>
                  </a:txBody>
                  <a:tcPr/>
                </a:tc>
                <a:tc>
                  <a:txBody>
                    <a:bodyPr/>
                    <a:lstStyle/>
                    <a:p>
                      <a:pPr algn="ctr"/>
                      <a:r>
                        <a:rPr lang="en-US" b="1" dirty="0">
                          <a:latin typeface="Times New Roman"/>
                        </a:rPr>
                        <a:t>99.15%</a:t>
                      </a:r>
                    </a:p>
                  </a:txBody>
                  <a:tcPr/>
                </a:tc>
                <a:extLst>
                  <a:ext uri="{0D108BD9-81ED-4DB2-BD59-A6C34878D82A}">
                    <a16:rowId xmlns:a16="http://schemas.microsoft.com/office/drawing/2014/main" val="1819535598"/>
                  </a:ext>
                </a:extLst>
              </a:tr>
              <a:tr h="370840">
                <a:tc>
                  <a:txBody>
                    <a:bodyPr/>
                    <a:lstStyle/>
                    <a:p>
                      <a:pPr algn="ctr"/>
                      <a:r>
                        <a:rPr lang="en-US" b="1" dirty="0">
                          <a:latin typeface="Times New Roman"/>
                        </a:rPr>
                        <a:t>30</a:t>
                      </a:r>
                    </a:p>
                  </a:txBody>
                  <a:tcPr/>
                </a:tc>
                <a:tc>
                  <a:txBody>
                    <a:bodyPr/>
                    <a:lstStyle/>
                    <a:p>
                      <a:pPr algn="ctr"/>
                      <a:r>
                        <a:rPr lang="en-US" b="1" dirty="0">
                          <a:latin typeface="Times New Roman"/>
                        </a:rPr>
                        <a:t>88.55%</a:t>
                      </a:r>
                    </a:p>
                  </a:txBody>
                  <a:tcPr/>
                </a:tc>
                <a:tc>
                  <a:txBody>
                    <a:bodyPr/>
                    <a:lstStyle/>
                    <a:p>
                      <a:pPr algn="ctr"/>
                      <a:r>
                        <a:rPr lang="en-US" b="1" dirty="0">
                          <a:latin typeface="Times New Roman"/>
                        </a:rPr>
                        <a:t>41</a:t>
                      </a:r>
                    </a:p>
                  </a:txBody>
                  <a:tcPr/>
                </a:tc>
                <a:tc>
                  <a:txBody>
                    <a:bodyPr/>
                    <a:lstStyle/>
                    <a:p>
                      <a:pPr algn="ctr"/>
                      <a:r>
                        <a:rPr lang="en-US" b="1" dirty="0">
                          <a:latin typeface="Times New Roman"/>
                        </a:rPr>
                        <a:t>99.45%</a:t>
                      </a:r>
                    </a:p>
                  </a:txBody>
                  <a:tcPr/>
                </a:tc>
                <a:extLst>
                  <a:ext uri="{0D108BD9-81ED-4DB2-BD59-A6C34878D82A}">
                    <a16:rowId xmlns:a16="http://schemas.microsoft.com/office/drawing/2014/main" val="2083490630"/>
                  </a:ext>
                </a:extLst>
              </a:tr>
              <a:tr h="370840">
                <a:tc>
                  <a:txBody>
                    <a:bodyPr/>
                    <a:lstStyle/>
                    <a:p>
                      <a:pPr algn="ctr"/>
                      <a:r>
                        <a:rPr lang="en-US" b="1" dirty="0">
                          <a:latin typeface="Times New Roman"/>
                        </a:rPr>
                        <a:t>31</a:t>
                      </a:r>
                    </a:p>
                  </a:txBody>
                  <a:tcPr/>
                </a:tc>
                <a:tc>
                  <a:txBody>
                    <a:bodyPr/>
                    <a:lstStyle/>
                    <a:p>
                      <a:pPr algn="ctr"/>
                      <a:r>
                        <a:rPr lang="en-US" b="1" dirty="0">
                          <a:latin typeface="Times New Roman"/>
                        </a:rPr>
                        <a:t>90.25%</a:t>
                      </a:r>
                    </a:p>
                  </a:txBody>
                  <a:tcPr/>
                </a:tc>
                <a:tc>
                  <a:txBody>
                    <a:bodyPr/>
                    <a:lstStyle/>
                    <a:p>
                      <a:pPr algn="ctr"/>
                      <a:r>
                        <a:rPr lang="en-US" b="1" dirty="0">
                          <a:latin typeface="Times New Roman"/>
                        </a:rPr>
                        <a:t>42</a:t>
                      </a:r>
                    </a:p>
                  </a:txBody>
                  <a:tcPr/>
                </a:tc>
                <a:tc>
                  <a:txBody>
                    <a:bodyPr/>
                    <a:lstStyle/>
                    <a:p>
                      <a:pPr algn="ctr"/>
                      <a:r>
                        <a:rPr lang="en-US" b="1" dirty="0">
                          <a:latin typeface="Times New Roman"/>
                        </a:rPr>
                        <a:t>99.70%</a:t>
                      </a:r>
                    </a:p>
                  </a:txBody>
                  <a:tcPr/>
                </a:tc>
                <a:extLst>
                  <a:ext uri="{0D108BD9-81ED-4DB2-BD59-A6C34878D82A}">
                    <a16:rowId xmlns:a16="http://schemas.microsoft.com/office/drawing/2014/main" val="410311313"/>
                  </a:ext>
                </a:extLst>
              </a:tr>
              <a:tr h="370840">
                <a:tc>
                  <a:txBody>
                    <a:bodyPr/>
                    <a:lstStyle/>
                    <a:p>
                      <a:pPr algn="ctr"/>
                      <a:r>
                        <a:rPr lang="en-US" b="1" dirty="0">
                          <a:latin typeface="Times New Roman"/>
                        </a:rPr>
                        <a:t>32</a:t>
                      </a:r>
                    </a:p>
                  </a:txBody>
                  <a:tcPr/>
                </a:tc>
                <a:tc>
                  <a:txBody>
                    <a:bodyPr/>
                    <a:lstStyle/>
                    <a:p>
                      <a:pPr algn="ctr"/>
                      <a:r>
                        <a:rPr lang="en-US" b="1" dirty="0">
                          <a:latin typeface="Times New Roman"/>
                        </a:rPr>
                        <a:t>91.80%</a:t>
                      </a:r>
                    </a:p>
                  </a:txBody>
                  <a:tcPr/>
                </a:tc>
                <a:tc>
                  <a:txBody>
                    <a:bodyPr/>
                    <a:lstStyle/>
                    <a:p>
                      <a:pPr algn="ctr"/>
                      <a:r>
                        <a:rPr lang="en-US" b="1" dirty="0">
                          <a:latin typeface="Times New Roman"/>
                        </a:rPr>
                        <a:t>43</a:t>
                      </a:r>
                    </a:p>
                  </a:txBody>
                  <a:tcPr/>
                </a:tc>
                <a:tc>
                  <a:txBody>
                    <a:bodyPr/>
                    <a:lstStyle/>
                    <a:p>
                      <a:pPr algn="ctr"/>
                      <a:r>
                        <a:rPr lang="en-US" b="1" dirty="0">
                          <a:latin typeface="Times New Roman"/>
                        </a:rPr>
                        <a:t>99.80%</a:t>
                      </a:r>
                    </a:p>
                  </a:txBody>
                  <a:tcPr/>
                </a:tc>
                <a:extLst>
                  <a:ext uri="{0D108BD9-81ED-4DB2-BD59-A6C34878D82A}">
                    <a16:rowId xmlns:a16="http://schemas.microsoft.com/office/drawing/2014/main" val="377238273"/>
                  </a:ext>
                </a:extLst>
              </a:tr>
              <a:tr h="370840">
                <a:tc>
                  <a:txBody>
                    <a:bodyPr/>
                    <a:lstStyle/>
                    <a:p>
                      <a:pPr algn="ctr"/>
                      <a:r>
                        <a:rPr lang="en-US" b="1" dirty="0">
                          <a:latin typeface="Times New Roman"/>
                        </a:rPr>
                        <a:t>33</a:t>
                      </a:r>
                    </a:p>
                  </a:txBody>
                  <a:tcPr/>
                </a:tc>
                <a:tc>
                  <a:txBody>
                    <a:bodyPr/>
                    <a:lstStyle/>
                    <a:p>
                      <a:pPr algn="ctr"/>
                      <a:r>
                        <a:rPr lang="en-US" b="1" dirty="0">
                          <a:latin typeface="Times New Roman"/>
                        </a:rPr>
                        <a:t>93.15%</a:t>
                      </a:r>
                    </a:p>
                  </a:txBody>
                  <a:tcPr/>
                </a:tc>
                <a:tc>
                  <a:txBody>
                    <a:bodyPr/>
                    <a:lstStyle/>
                    <a:p>
                      <a:pPr algn="ctr"/>
                      <a:r>
                        <a:rPr lang="en-US" b="1" dirty="0">
                          <a:latin typeface="Times New Roman"/>
                        </a:rPr>
                        <a:t>44</a:t>
                      </a:r>
                    </a:p>
                  </a:txBody>
                  <a:tcPr/>
                </a:tc>
                <a:tc>
                  <a:txBody>
                    <a:bodyPr/>
                    <a:lstStyle/>
                    <a:p>
                      <a:pPr algn="ctr"/>
                      <a:r>
                        <a:rPr lang="en-US" b="1" dirty="0">
                          <a:latin typeface="Times New Roman"/>
                        </a:rPr>
                        <a:t>99.90%</a:t>
                      </a:r>
                    </a:p>
                  </a:txBody>
                  <a:tcPr/>
                </a:tc>
                <a:extLst>
                  <a:ext uri="{0D108BD9-81ED-4DB2-BD59-A6C34878D82A}">
                    <a16:rowId xmlns:a16="http://schemas.microsoft.com/office/drawing/2014/main" val="603497357"/>
                  </a:ext>
                </a:extLst>
              </a:tr>
              <a:tr h="370840">
                <a:tc>
                  <a:txBody>
                    <a:bodyPr/>
                    <a:lstStyle/>
                    <a:p>
                      <a:pPr algn="ctr"/>
                      <a:r>
                        <a:rPr lang="en-US" b="1" dirty="0">
                          <a:latin typeface="Times New Roman"/>
                        </a:rPr>
                        <a:t>34</a:t>
                      </a:r>
                    </a:p>
                  </a:txBody>
                  <a:tcPr/>
                </a:tc>
                <a:tc>
                  <a:txBody>
                    <a:bodyPr/>
                    <a:lstStyle/>
                    <a:p>
                      <a:pPr algn="ctr"/>
                      <a:r>
                        <a:rPr lang="en-US" b="1" dirty="0">
                          <a:latin typeface="Times New Roman"/>
                        </a:rPr>
                        <a:t>94.45%</a:t>
                      </a:r>
                    </a:p>
                  </a:txBody>
                  <a:tcPr/>
                </a:tc>
                <a:tc>
                  <a:txBody>
                    <a:bodyPr/>
                    <a:lstStyle/>
                    <a:p>
                      <a:pPr algn="ctr"/>
                      <a:r>
                        <a:rPr lang="en-US" b="1" dirty="0">
                          <a:latin typeface="Times New Roman"/>
                        </a:rPr>
                        <a:t>45 (maximum</a:t>
                      </a:r>
                      <a:r>
                        <a:rPr lang="en-US" b="1" baseline="0" dirty="0">
                          <a:latin typeface="Times New Roman"/>
                        </a:rPr>
                        <a:t> score)</a:t>
                      </a:r>
                      <a:endParaRPr lang="en-US" b="1" dirty="0">
                        <a:latin typeface="Times New Roman"/>
                      </a:endParaRPr>
                    </a:p>
                  </a:txBody>
                  <a:tcPr/>
                </a:tc>
                <a:tc>
                  <a:txBody>
                    <a:bodyPr/>
                    <a:lstStyle/>
                    <a:p>
                      <a:pPr algn="ctr"/>
                      <a:r>
                        <a:rPr lang="en-US" b="1" dirty="0">
                          <a:latin typeface="Times New Roman"/>
                        </a:rPr>
                        <a:t>99.95%</a:t>
                      </a:r>
                    </a:p>
                  </a:txBody>
                  <a:tcPr/>
                </a:tc>
                <a:extLst>
                  <a:ext uri="{0D108BD9-81ED-4DB2-BD59-A6C34878D82A}">
                    <a16:rowId xmlns:a16="http://schemas.microsoft.com/office/drawing/2014/main" val="3330089189"/>
                  </a:ext>
                </a:extLst>
              </a:tr>
            </a:tbl>
          </a:graphicData>
        </a:graphic>
      </p:graphicFrame>
    </p:spTree>
    <p:extLst>
      <p:ext uri="{BB962C8B-B14F-4D97-AF65-F5344CB8AC3E}">
        <p14:creationId xmlns:p14="http://schemas.microsoft.com/office/powerpoint/2010/main" val="4264236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BC910D-FF39-4131-6925-82AE1A469844}"/>
              </a:ext>
            </a:extLst>
          </p:cNvPr>
          <p:cNvSpPr>
            <a:spLocks noGrp="1"/>
          </p:cNvSpPr>
          <p:nvPr>
            <p:ph type="title"/>
          </p:nvPr>
        </p:nvSpPr>
        <p:spPr>
          <a:xfrm>
            <a:off x="640080" y="325369"/>
            <a:ext cx="4368602" cy="1956841"/>
          </a:xfrm>
        </p:spPr>
        <p:txBody>
          <a:bodyPr anchor="b">
            <a:normAutofit/>
          </a:bodyPr>
          <a:lstStyle/>
          <a:p>
            <a:pPr algn="ctr">
              <a:lnSpc>
                <a:spcPct val="90000"/>
              </a:lnSpc>
            </a:pPr>
            <a:r>
              <a:rPr lang="en-US" sz="4100" b="1">
                <a:latin typeface="Times New Roman" panose="02020603050405020304" pitchFamily="18" charset="0"/>
                <a:ea typeface="ＭＳ Ｐゴシック" pitchFamily="-108" charset="-128"/>
                <a:cs typeface="Times New Roman" panose="02020603050405020304" pitchFamily="18" charset="0"/>
              </a:rPr>
              <a:t>Pathways to University</a:t>
            </a:r>
            <a:br>
              <a:rPr lang="en-US" sz="4100" b="1">
                <a:latin typeface="Arial" panose="020B0604020202020204" pitchFamily="34" charset="0"/>
                <a:ea typeface="ＭＳ Ｐゴシック" pitchFamily="-108" charset="-128"/>
                <a:cs typeface="Arial" panose="020B0604020202020204" pitchFamily="34" charset="0"/>
              </a:rPr>
            </a:br>
            <a:endParaRPr lang="en-EG" sz="4100"/>
          </a:p>
        </p:txBody>
      </p:sp>
      <p:sp>
        <p:nvSpPr>
          <p:cNvPr id="11"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93" y="2563839"/>
            <a:ext cx="3931920" cy="27432"/>
          </a:xfrm>
          <a:custGeom>
            <a:avLst/>
            <a:gdLst>
              <a:gd name="connsiteX0" fmla="*/ 0 w 3931920"/>
              <a:gd name="connsiteY0" fmla="*/ 0 h 27432"/>
              <a:gd name="connsiteX1" fmla="*/ 733958 w 3931920"/>
              <a:gd name="connsiteY1" fmla="*/ 0 h 27432"/>
              <a:gd name="connsiteX2" fmla="*/ 1428598 w 3931920"/>
              <a:gd name="connsiteY2" fmla="*/ 0 h 27432"/>
              <a:gd name="connsiteX3" fmla="*/ 2123237 w 3931920"/>
              <a:gd name="connsiteY3" fmla="*/ 0 h 27432"/>
              <a:gd name="connsiteX4" fmla="*/ 2660599 w 3931920"/>
              <a:gd name="connsiteY4" fmla="*/ 0 h 27432"/>
              <a:gd name="connsiteX5" fmla="*/ 3237281 w 3931920"/>
              <a:gd name="connsiteY5" fmla="*/ 0 h 27432"/>
              <a:gd name="connsiteX6" fmla="*/ 3931920 w 3931920"/>
              <a:gd name="connsiteY6" fmla="*/ 0 h 27432"/>
              <a:gd name="connsiteX7" fmla="*/ 3931920 w 3931920"/>
              <a:gd name="connsiteY7" fmla="*/ 27432 h 27432"/>
              <a:gd name="connsiteX8" fmla="*/ 3276600 w 3931920"/>
              <a:gd name="connsiteY8" fmla="*/ 27432 h 27432"/>
              <a:gd name="connsiteX9" fmla="*/ 2739238 w 3931920"/>
              <a:gd name="connsiteY9" fmla="*/ 27432 h 27432"/>
              <a:gd name="connsiteX10" fmla="*/ 2201875 w 3931920"/>
              <a:gd name="connsiteY10" fmla="*/ 27432 h 27432"/>
              <a:gd name="connsiteX11" fmla="*/ 1507236 w 3931920"/>
              <a:gd name="connsiteY11" fmla="*/ 27432 h 27432"/>
              <a:gd name="connsiteX12" fmla="*/ 930554 w 3931920"/>
              <a:gd name="connsiteY12" fmla="*/ 27432 h 27432"/>
              <a:gd name="connsiteX13" fmla="*/ 0 w 3931920"/>
              <a:gd name="connsiteY13" fmla="*/ 27432 h 27432"/>
              <a:gd name="connsiteX14" fmla="*/ 0 w 3931920"/>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31920" h="27432" fill="none" extrusionOk="0">
                <a:moveTo>
                  <a:pt x="0" y="0"/>
                </a:moveTo>
                <a:cubicBezTo>
                  <a:pt x="245351" y="16874"/>
                  <a:pt x="509174" y="13736"/>
                  <a:pt x="733958" y="0"/>
                </a:cubicBezTo>
                <a:cubicBezTo>
                  <a:pt x="958742" y="-13736"/>
                  <a:pt x="1245406" y="-17215"/>
                  <a:pt x="1428598" y="0"/>
                </a:cubicBezTo>
                <a:cubicBezTo>
                  <a:pt x="1611790" y="17215"/>
                  <a:pt x="1930525" y="20562"/>
                  <a:pt x="2123237" y="0"/>
                </a:cubicBezTo>
                <a:cubicBezTo>
                  <a:pt x="2315949" y="-20562"/>
                  <a:pt x="2485508" y="11332"/>
                  <a:pt x="2660599" y="0"/>
                </a:cubicBezTo>
                <a:cubicBezTo>
                  <a:pt x="2835690" y="-11332"/>
                  <a:pt x="3075198" y="-14809"/>
                  <a:pt x="3237281" y="0"/>
                </a:cubicBezTo>
                <a:cubicBezTo>
                  <a:pt x="3399364" y="14809"/>
                  <a:pt x="3745084" y="-4992"/>
                  <a:pt x="3931920" y="0"/>
                </a:cubicBezTo>
                <a:cubicBezTo>
                  <a:pt x="3930963" y="8431"/>
                  <a:pt x="3931571" y="14612"/>
                  <a:pt x="3931920" y="27432"/>
                </a:cubicBezTo>
                <a:cubicBezTo>
                  <a:pt x="3765435" y="40792"/>
                  <a:pt x="3452398" y="38703"/>
                  <a:pt x="3276600" y="27432"/>
                </a:cubicBezTo>
                <a:cubicBezTo>
                  <a:pt x="3100802" y="16161"/>
                  <a:pt x="2914889" y="26998"/>
                  <a:pt x="2739238" y="27432"/>
                </a:cubicBezTo>
                <a:cubicBezTo>
                  <a:pt x="2563587" y="27866"/>
                  <a:pt x="2395484" y="39154"/>
                  <a:pt x="2201875" y="27432"/>
                </a:cubicBezTo>
                <a:cubicBezTo>
                  <a:pt x="2008266" y="15710"/>
                  <a:pt x="1781367" y="4899"/>
                  <a:pt x="1507236" y="27432"/>
                </a:cubicBezTo>
                <a:cubicBezTo>
                  <a:pt x="1233105" y="49965"/>
                  <a:pt x="1075495" y="47542"/>
                  <a:pt x="930554" y="27432"/>
                </a:cubicBezTo>
                <a:cubicBezTo>
                  <a:pt x="785613" y="7322"/>
                  <a:pt x="268930" y="30433"/>
                  <a:pt x="0" y="27432"/>
                </a:cubicBezTo>
                <a:cubicBezTo>
                  <a:pt x="226" y="18208"/>
                  <a:pt x="-648" y="12891"/>
                  <a:pt x="0" y="0"/>
                </a:cubicBezTo>
                <a:close/>
              </a:path>
              <a:path w="3931920" h="27432" stroke="0" extrusionOk="0">
                <a:moveTo>
                  <a:pt x="0" y="0"/>
                </a:moveTo>
                <a:cubicBezTo>
                  <a:pt x="278269" y="4786"/>
                  <a:pt x="349028" y="-10422"/>
                  <a:pt x="616001" y="0"/>
                </a:cubicBezTo>
                <a:cubicBezTo>
                  <a:pt x="882974" y="10422"/>
                  <a:pt x="931617" y="-15515"/>
                  <a:pt x="1153363" y="0"/>
                </a:cubicBezTo>
                <a:cubicBezTo>
                  <a:pt x="1375109" y="15515"/>
                  <a:pt x="1704089" y="-3631"/>
                  <a:pt x="1887322" y="0"/>
                </a:cubicBezTo>
                <a:cubicBezTo>
                  <a:pt x="2070555" y="3631"/>
                  <a:pt x="2344155" y="2213"/>
                  <a:pt x="2503322" y="0"/>
                </a:cubicBezTo>
                <a:cubicBezTo>
                  <a:pt x="2662489" y="-2213"/>
                  <a:pt x="2976859" y="26691"/>
                  <a:pt x="3119323" y="0"/>
                </a:cubicBezTo>
                <a:cubicBezTo>
                  <a:pt x="3261787" y="-26691"/>
                  <a:pt x="3588171" y="-28651"/>
                  <a:pt x="3931920" y="0"/>
                </a:cubicBezTo>
                <a:cubicBezTo>
                  <a:pt x="3930565" y="9524"/>
                  <a:pt x="3930718" y="13975"/>
                  <a:pt x="3931920" y="27432"/>
                </a:cubicBezTo>
                <a:cubicBezTo>
                  <a:pt x="3664329" y="4021"/>
                  <a:pt x="3437686" y="14511"/>
                  <a:pt x="3276600" y="27432"/>
                </a:cubicBezTo>
                <a:cubicBezTo>
                  <a:pt x="3115514" y="40353"/>
                  <a:pt x="2913592" y="48967"/>
                  <a:pt x="2739238" y="27432"/>
                </a:cubicBezTo>
                <a:cubicBezTo>
                  <a:pt x="2564884" y="5897"/>
                  <a:pt x="2294049" y="39820"/>
                  <a:pt x="2083918" y="27432"/>
                </a:cubicBezTo>
                <a:cubicBezTo>
                  <a:pt x="1873787" y="15044"/>
                  <a:pt x="1718903" y="21388"/>
                  <a:pt x="1428598" y="27432"/>
                </a:cubicBezTo>
                <a:cubicBezTo>
                  <a:pt x="1138293" y="33476"/>
                  <a:pt x="952209" y="50441"/>
                  <a:pt x="812597" y="27432"/>
                </a:cubicBezTo>
                <a:cubicBezTo>
                  <a:pt x="672985" y="4423"/>
                  <a:pt x="305800" y="28240"/>
                  <a:pt x="0" y="27432"/>
                </a:cubicBezTo>
                <a:cubicBezTo>
                  <a:pt x="-800" y="16780"/>
                  <a:pt x="-583" y="12910"/>
                  <a:pt x="0" y="0"/>
                </a:cubicBezTo>
                <a:close/>
              </a:path>
            </a:pathLst>
          </a:custGeom>
          <a:solidFill>
            <a:srgbClr val="E729A7"/>
          </a:solidFill>
          <a:ln w="38100" cap="rnd">
            <a:solidFill>
              <a:srgbClr val="E72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857DE32-A2E3-E1AB-0176-9E30EECBA0B0}"/>
              </a:ext>
            </a:extLst>
          </p:cNvPr>
          <p:cNvSpPr>
            <a:spLocks noGrp="1"/>
          </p:cNvSpPr>
          <p:nvPr>
            <p:ph idx="1"/>
          </p:nvPr>
        </p:nvSpPr>
        <p:spPr>
          <a:xfrm>
            <a:off x="640080" y="2872899"/>
            <a:ext cx="4243589" cy="3320668"/>
          </a:xfrm>
        </p:spPr>
        <p:txBody>
          <a:bodyPr>
            <a:normAutofit/>
          </a:bodyPr>
          <a:lstStyle/>
          <a:p>
            <a:pPr marL="0" indent="0" algn="ctr">
              <a:lnSpc>
                <a:spcPct val="100000"/>
              </a:lnSpc>
              <a:spcAft>
                <a:spcPts val="600"/>
              </a:spcAft>
              <a:buClr>
                <a:srgbClr val="AEC544"/>
              </a:buClr>
              <a:buNone/>
            </a:pPr>
            <a:r>
              <a:rPr lang="en-GB" sz="2400">
                <a:latin typeface="Times New Roman" panose="02020603050405020304" pitchFamily="18" charset="0"/>
                <a:cs typeface="Times New Roman" panose="02020603050405020304" pitchFamily="18" charset="0"/>
              </a:rPr>
              <a:t>The DP is recognized worldwide and accepted by all major universities internationally </a:t>
            </a:r>
          </a:p>
          <a:p>
            <a:pPr marL="0" indent="0" algn="ctr">
              <a:lnSpc>
                <a:spcPct val="100000"/>
              </a:lnSpc>
              <a:spcAft>
                <a:spcPts val="600"/>
              </a:spcAft>
              <a:buClr>
                <a:srgbClr val="AEC544"/>
              </a:buClr>
              <a:buNone/>
            </a:pPr>
            <a:r>
              <a:rPr lang="en-GB" sz="2400">
                <a:latin typeface="Times New Roman" panose="02020603050405020304" pitchFamily="18" charset="0"/>
                <a:cs typeface="Times New Roman" panose="02020603050405020304" pitchFamily="18" charset="0"/>
              </a:rPr>
              <a:t>Many universities in America and Canada offer credit points (for HL subjects) for the first year of their university courses to high DP achievers</a:t>
            </a:r>
          </a:p>
        </p:txBody>
      </p:sp>
      <p:pic>
        <p:nvPicPr>
          <p:cNvPr id="5" name="Picture 4" descr="Illuminated San Francisco City Hall">
            <a:extLst>
              <a:ext uri="{FF2B5EF4-FFF2-40B4-BE49-F238E27FC236}">
                <a16:creationId xmlns:a16="http://schemas.microsoft.com/office/drawing/2014/main" id="{BB48E7DD-5C96-2196-A1A3-7C8D77E682B3}"/>
              </a:ext>
            </a:extLst>
          </p:cNvPr>
          <p:cNvPicPr>
            <a:picLocks noChangeAspect="1"/>
          </p:cNvPicPr>
          <p:nvPr/>
        </p:nvPicPr>
        <p:blipFill>
          <a:blip r:embed="rId2"/>
          <a:srcRect l="14069" r="1897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425349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A595A2-D994-4353-7831-86DAE21BFC99}"/>
              </a:ext>
            </a:extLst>
          </p:cNvPr>
          <p:cNvSpPr>
            <a:spLocks noGrp="1"/>
          </p:cNvSpPr>
          <p:nvPr>
            <p:ph type="title"/>
          </p:nvPr>
        </p:nvSpPr>
        <p:spPr>
          <a:xfrm>
            <a:off x="630936" y="640080"/>
            <a:ext cx="4818888" cy="1481328"/>
          </a:xfrm>
        </p:spPr>
        <p:txBody>
          <a:bodyPr anchor="b">
            <a:normAutofit/>
          </a:bodyPr>
          <a:lstStyle/>
          <a:p>
            <a:pPr algn="ctr">
              <a:lnSpc>
                <a:spcPct val="90000"/>
              </a:lnSpc>
            </a:pPr>
            <a:r>
              <a:rPr lang="en-US" sz="3100">
                <a:effectLst/>
                <a:latin typeface="Times New Roman" panose="02020603050405020304" pitchFamily="18" charset="0"/>
                <a:cs typeface="Times New Roman" panose="02020603050405020304" pitchFamily="18" charset="0"/>
              </a:rPr>
              <a:t>The DP Compared to Other Qualifications</a:t>
            </a:r>
            <a:br>
              <a:rPr lang="en-US" sz="3100">
                <a:effectLst/>
                <a:latin typeface="Times New Roman" panose="02020603050405020304" pitchFamily="18" charset="0"/>
                <a:cs typeface="Times New Roman" panose="02020603050405020304" pitchFamily="18" charset="0"/>
              </a:rPr>
            </a:br>
            <a:endParaRPr lang="en-EG" sz="3100">
              <a:latin typeface="Times New Roman" panose="02020603050405020304" pitchFamily="18" charset="0"/>
              <a:cs typeface="Times New Roman" panose="02020603050405020304" pitchFamily="18" charset="0"/>
            </a:endParaRPr>
          </a:p>
        </p:txBody>
      </p:sp>
      <p:sp>
        <p:nvSpPr>
          <p:cNvPr id="12"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2386584"/>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E729A7"/>
          </a:solidFill>
          <a:ln w="38100" cap="rnd">
            <a:solidFill>
              <a:srgbClr val="E72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58E026-1613-2535-E939-24D80833601C}"/>
              </a:ext>
            </a:extLst>
          </p:cNvPr>
          <p:cNvSpPr>
            <a:spLocks noGrp="1"/>
          </p:cNvSpPr>
          <p:nvPr>
            <p:ph idx="1"/>
          </p:nvPr>
        </p:nvSpPr>
        <p:spPr>
          <a:xfrm>
            <a:off x="446557" y="2575994"/>
            <a:ext cx="5754591" cy="3721144"/>
          </a:xfrm>
        </p:spPr>
        <p:txBody>
          <a:bodyPr anchor="t">
            <a:normAutofit lnSpcReduction="10000"/>
          </a:bodyPr>
          <a:lstStyle/>
          <a:p>
            <a:pPr marL="0" indent="0">
              <a:lnSpc>
                <a:spcPct val="100000"/>
              </a:lnSpc>
              <a:buNone/>
            </a:pPr>
            <a:r>
              <a:rPr lang="en-US" sz="1600" b="1">
                <a:effectLst/>
                <a:latin typeface="Times New Roman" panose="02020603050405020304" pitchFamily="18" charset="0"/>
                <a:cs typeface="Times New Roman" panose="02020603050405020304" pitchFamily="18" charset="0"/>
              </a:rPr>
              <a:t>AP (Advanced Placement)</a:t>
            </a:r>
          </a:p>
          <a:p>
            <a:pPr>
              <a:lnSpc>
                <a:spcPct val="100000"/>
              </a:lnSpc>
            </a:pPr>
            <a:r>
              <a:rPr lang="en-US" sz="1600">
                <a:effectLst/>
                <a:latin typeface="Times New Roman" panose="02020603050405020304" pitchFamily="18" charset="0"/>
                <a:cs typeface="Times New Roman" panose="02020603050405020304" pitchFamily="18" charset="0"/>
              </a:rPr>
              <a:t>A 2015 study by the Educational Policy Improvement Center revealed that students viewed AP only as a means to obtain college credit in high school, while the DP is considered a holistic program that develops strong life-long learners.</a:t>
            </a:r>
          </a:p>
          <a:p>
            <a:pPr marL="0" indent="0">
              <a:lnSpc>
                <a:spcPct val="100000"/>
              </a:lnSpc>
              <a:buNone/>
            </a:pPr>
            <a:r>
              <a:rPr lang="en-US" sz="1600" b="1">
                <a:effectLst/>
                <a:latin typeface="Times New Roman" panose="02020603050405020304" pitchFamily="18" charset="0"/>
                <a:cs typeface="Times New Roman" panose="02020603050405020304" pitchFamily="18" charset="0"/>
              </a:rPr>
              <a:t>A-Levels</a:t>
            </a:r>
          </a:p>
          <a:p>
            <a:pPr>
              <a:lnSpc>
                <a:spcPct val="100000"/>
              </a:lnSpc>
            </a:pPr>
            <a:r>
              <a:rPr lang="en-US" sz="1600">
                <a:effectLst/>
                <a:latin typeface="Times New Roman" panose="02020603050405020304" pitchFamily="18" charset="0"/>
                <a:cs typeface="Times New Roman" panose="02020603050405020304" pitchFamily="18" charset="0"/>
              </a:rPr>
              <a:t>An </a:t>
            </a:r>
            <a:r>
              <a:rPr lang="en-US" sz="1600" err="1">
                <a:effectLst/>
                <a:latin typeface="Times New Roman" panose="02020603050405020304" pitchFamily="18" charset="0"/>
                <a:cs typeface="Times New Roman" panose="02020603050405020304" pitchFamily="18" charset="0"/>
              </a:rPr>
              <a:t>Ofqual</a:t>
            </a:r>
            <a:r>
              <a:rPr lang="en-US" sz="1600">
                <a:effectLst/>
                <a:latin typeface="Times New Roman" panose="02020603050405020304" pitchFamily="18" charset="0"/>
                <a:cs typeface="Times New Roman" panose="02020603050405020304" pitchFamily="18" charset="0"/>
              </a:rPr>
              <a:t> report from 2012 described the assessments in the Diploma Program as excellent for allowing differentiation, for encouraging independent thinking and research skills, and for allowing students to demonstrate higher order skills. </a:t>
            </a:r>
          </a:p>
          <a:p>
            <a:pPr>
              <a:lnSpc>
                <a:spcPct val="100000"/>
              </a:lnSpc>
            </a:pPr>
            <a:r>
              <a:rPr lang="en-US" sz="1600">
                <a:effectLst/>
                <a:latin typeface="Times New Roman" panose="02020603050405020304" pitchFamily="18" charset="0"/>
                <a:cs typeface="Times New Roman" panose="02020603050405020304" pitchFamily="18" charset="0"/>
              </a:rPr>
              <a:t>In 2014, the Universities and Colleges Admissions Service (UCAS) developed a new tariff system that gave the International Baccalaureate an official A-level equivalence.</a:t>
            </a:r>
          </a:p>
          <a:p>
            <a:pPr>
              <a:lnSpc>
                <a:spcPct val="100000"/>
              </a:lnSpc>
            </a:pPr>
            <a:endParaRPr lang="en-EG" sz="1300"/>
          </a:p>
        </p:txBody>
      </p:sp>
      <mc:AlternateContent xmlns:mc="http://schemas.openxmlformats.org/markup-compatibility/2006" xmlns:p14="http://schemas.microsoft.com/office/powerpoint/2010/main">
        <mc:Choice Requires="p14">
          <p:contentPart p14:bwMode="auto" r:id="rId2">
            <p14:nvContentPartPr>
              <p14:cNvPr id="14" name="Ink 1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xmlns="">
          <p:pic>
            <p:nvPicPr>
              <p:cNvPr id="14" name="Ink 1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7" name="Graphic 6" descr="Education">
            <a:extLst>
              <a:ext uri="{FF2B5EF4-FFF2-40B4-BE49-F238E27FC236}">
                <a16:creationId xmlns:a16="http://schemas.microsoft.com/office/drawing/2014/main" id="{6C87DEB0-3ACF-14E7-6638-9DC89A414CB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609719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0318F-EBA4-6D3A-791C-11516BE702D8}"/>
              </a:ext>
            </a:extLst>
          </p:cNvPr>
          <p:cNvSpPr>
            <a:spLocks noGrp="1"/>
          </p:cNvSpPr>
          <p:nvPr>
            <p:ph type="title"/>
          </p:nvPr>
        </p:nvSpPr>
        <p:spPr/>
        <p:txBody>
          <a:bodyPr>
            <a:normAutofit fontScale="90000"/>
          </a:bodyPr>
          <a:lstStyle/>
          <a:p>
            <a:pPr algn="ctr"/>
            <a:br>
              <a:rPr lang="en-US">
                <a:effectLst/>
                <a:latin typeface="Helvetica" pitchFamily="2" charset="0"/>
              </a:rPr>
            </a:br>
            <a:r>
              <a:rPr lang="en-US" b="1">
                <a:effectLst/>
                <a:latin typeface="Times New Roman" panose="02020603050405020304" pitchFamily="18" charset="0"/>
                <a:cs typeface="Times New Roman" panose="02020603050405020304" pitchFamily="18" charset="0"/>
              </a:rPr>
              <a:t>Perceptions of University </a:t>
            </a:r>
            <a:r>
              <a:rPr lang="en-US" b="1">
                <a:latin typeface="Times New Roman" panose="02020603050405020304" pitchFamily="18" charset="0"/>
                <a:cs typeface="Times New Roman" panose="02020603050405020304" pitchFamily="18" charset="0"/>
              </a:rPr>
              <a:t>O</a:t>
            </a:r>
            <a:r>
              <a:rPr lang="en-US" b="1">
                <a:effectLst/>
                <a:latin typeface="Times New Roman" panose="02020603050405020304" pitchFamily="18" charset="0"/>
                <a:cs typeface="Times New Roman" panose="02020603050405020304" pitchFamily="18" charset="0"/>
              </a:rPr>
              <a:t>fficials</a:t>
            </a:r>
            <a:br>
              <a:rPr lang="en-US" b="1">
                <a:effectLst/>
                <a:latin typeface="Times New Roman" panose="02020603050405020304" pitchFamily="18" charset="0"/>
                <a:cs typeface="Times New Roman" panose="02020603050405020304" pitchFamily="18" charset="0"/>
              </a:rPr>
            </a:br>
            <a:r>
              <a:rPr lang="en-US" sz="1300" b="1">
                <a:effectLst/>
                <a:latin typeface="Times New Roman" panose="02020603050405020304" pitchFamily="18" charset="0"/>
                <a:cs typeface="Times New Roman" panose="02020603050405020304" pitchFamily="18" charset="0"/>
                <a:hlinkClick r:id="rId2"/>
              </a:rPr>
              <a:t>https://youtu.be/UYi_Jy-9_4M</a:t>
            </a:r>
            <a:r>
              <a:rPr lang="en-US" sz="1300" b="1">
                <a:effectLst/>
                <a:latin typeface="Times New Roman" panose="02020603050405020304" pitchFamily="18" charset="0"/>
                <a:cs typeface="Times New Roman" panose="02020603050405020304" pitchFamily="18" charset="0"/>
              </a:rPr>
              <a:t> </a:t>
            </a:r>
            <a:br>
              <a:rPr lang="en-US" sz="1300" b="1">
                <a:effectLst/>
                <a:latin typeface="Times New Roman" panose="02020603050405020304" pitchFamily="18" charset="0"/>
                <a:cs typeface="Times New Roman" panose="02020603050405020304" pitchFamily="18" charset="0"/>
              </a:rPr>
            </a:br>
            <a:r>
              <a:rPr lang="en-US" sz="1300" b="1">
                <a:effectLst/>
                <a:latin typeface="Times New Roman" panose="02020603050405020304" pitchFamily="18" charset="0"/>
                <a:cs typeface="Times New Roman" panose="02020603050405020304" pitchFamily="18" charset="0"/>
                <a:hlinkClick r:id="rId3"/>
              </a:rPr>
              <a:t>https://vimeo.com/329993485</a:t>
            </a:r>
            <a:br>
              <a:rPr lang="en-US">
                <a:solidFill>
                  <a:srgbClr val="FFFFFF"/>
                </a:solidFill>
                <a:effectLst/>
                <a:latin typeface="Helvetica" pitchFamily="2" charset="0"/>
              </a:rPr>
            </a:br>
            <a:endParaRPr lang="en-EG"/>
          </a:p>
        </p:txBody>
      </p:sp>
      <p:graphicFrame>
        <p:nvGraphicFramePr>
          <p:cNvPr id="5" name="Content Placeholder 2">
            <a:extLst>
              <a:ext uri="{FF2B5EF4-FFF2-40B4-BE49-F238E27FC236}">
                <a16:creationId xmlns:a16="http://schemas.microsoft.com/office/drawing/2014/main" id="{128452B7-48AF-B674-B036-BEEB0102901F}"/>
              </a:ext>
            </a:extLst>
          </p:cNvPr>
          <p:cNvGraphicFramePr>
            <a:graphicFrameLocks noGrp="1"/>
          </p:cNvGraphicFramePr>
          <p:nvPr>
            <p:ph idx="1"/>
            <p:extLst>
              <p:ext uri="{D42A27DB-BD31-4B8C-83A1-F6EECF244321}">
                <p14:modId xmlns:p14="http://schemas.microsoft.com/office/powerpoint/2010/main" val="3377719668"/>
              </p:ext>
            </p:extLst>
          </p:nvPr>
        </p:nvGraphicFramePr>
        <p:xfrm>
          <a:off x="838200" y="1929384"/>
          <a:ext cx="10515600" cy="42519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55611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920B6-2F18-ADE1-D978-39C947FB43DB}"/>
              </a:ext>
            </a:extLst>
          </p:cNvPr>
          <p:cNvSpPr>
            <a:spLocks noGrp="1"/>
          </p:cNvSpPr>
          <p:nvPr>
            <p:ph type="title"/>
          </p:nvPr>
        </p:nvSpPr>
        <p:spPr/>
        <p:txBody>
          <a:bodyPr/>
          <a:lstStyle/>
          <a:p>
            <a:pPr algn="ctr"/>
            <a:r>
              <a:rPr lang="en-EG" dirty="0">
                <a:latin typeface="Times New Roman" panose="02020603050405020304" pitchFamily="18" charset="0"/>
                <a:cs typeface="Times New Roman" panose="02020603050405020304" pitchFamily="18" charset="0"/>
              </a:rPr>
              <a:t>Bibliography</a:t>
            </a:r>
          </a:p>
        </p:txBody>
      </p:sp>
      <p:sp>
        <p:nvSpPr>
          <p:cNvPr id="3" name="Content Placeholder 2">
            <a:extLst>
              <a:ext uri="{FF2B5EF4-FFF2-40B4-BE49-F238E27FC236}">
                <a16:creationId xmlns:a16="http://schemas.microsoft.com/office/drawing/2014/main" id="{55B6276B-84EE-3696-98D1-0537F2EB54B9}"/>
              </a:ext>
            </a:extLst>
          </p:cNvPr>
          <p:cNvSpPr>
            <a:spLocks noGrp="1"/>
          </p:cNvSpPr>
          <p:nvPr>
            <p:ph idx="1"/>
          </p:nvPr>
        </p:nvSpPr>
        <p:spPr/>
        <p:txBody>
          <a:bodyPr/>
          <a:lstStyle/>
          <a:p>
            <a:r>
              <a:rPr lang="en-EG" dirty="0">
                <a:latin typeface="Times New Roman" panose="02020603050405020304" pitchFamily="18" charset="0"/>
                <a:cs typeface="Times New Roman" panose="02020603050405020304" pitchFamily="18" charset="0"/>
              </a:rPr>
              <a:t>International Baccalaureate: </a:t>
            </a:r>
            <a:r>
              <a:rPr lang="en-US"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https://www.ibo.org</a:t>
            </a:r>
            <a:endParaRPr lang="en-US" dirty="0">
              <a:latin typeface="Times New Roman" panose="02020603050405020304" pitchFamily="18" charset="0"/>
              <a:cs typeface="Times New Roman" panose="02020603050405020304" pitchFamily="18" charset="0"/>
            </a:endParaRPr>
          </a:p>
          <a:p>
            <a:r>
              <a:rPr lang="en-EG" dirty="0">
                <a:latin typeface="Times New Roman" panose="02020603050405020304" pitchFamily="18" charset="0"/>
                <a:cs typeface="Times New Roman" panose="02020603050405020304" pitchFamily="18" charset="0"/>
              </a:rPr>
              <a:t> Diploma Programme: </a:t>
            </a:r>
            <a:r>
              <a:rPr lang="en-US"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https://www.ibo.org/programmes/diploma-programme/</a:t>
            </a:r>
            <a:endParaRPr lang="en-US" dirty="0">
              <a:latin typeface="Times New Roman" panose="02020603050405020304" pitchFamily="18" charset="0"/>
              <a:cs typeface="Times New Roman" panose="02020603050405020304" pitchFamily="18" charset="0"/>
            </a:endParaRPr>
          </a:p>
          <a:p>
            <a:pPr marL="0" indent="0">
              <a:buNone/>
            </a:pPr>
            <a:endParaRPr lang="en-EG" dirty="0"/>
          </a:p>
        </p:txBody>
      </p:sp>
    </p:spTree>
    <p:extLst>
      <p:ext uri="{BB962C8B-B14F-4D97-AF65-F5344CB8AC3E}">
        <p14:creationId xmlns:p14="http://schemas.microsoft.com/office/powerpoint/2010/main" val="4268318223"/>
      </p:ext>
    </p:extLst>
  </p:cSld>
  <p:clrMapOvr>
    <a:masterClrMapping/>
  </p:clrMapOvr>
</p:sld>
</file>

<file path=ppt/theme/theme1.xml><?xml version="1.0" encoding="utf-8"?>
<a:theme xmlns:a="http://schemas.openxmlformats.org/drawingml/2006/main" name="SketchyVTI">
  <a:themeElements>
    <a:clrScheme name="AnalogousFromDarkSeedLeftStep">
      <a:dk1>
        <a:srgbClr val="000000"/>
      </a:dk1>
      <a:lt1>
        <a:srgbClr val="FFFFFF"/>
      </a:lt1>
      <a:dk2>
        <a:srgbClr val="1A212E"/>
      </a:dk2>
      <a:lt2>
        <a:srgbClr val="F0F3F1"/>
      </a:lt2>
      <a:accent1>
        <a:srgbClr val="E729A7"/>
      </a:accent1>
      <a:accent2>
        <a:srgbClr val="C517D5"/>
      </a:accent2>
      <a:accent3>
        <a:srgbClr val="8829E7"/>
      </a:accent3>
      <a:accent4>
        <a:srgbClr val="3E30D9"/>
      </a:accent4>
      <a:accent5>
        <a:srgbClr val="2968E7"/>
      </a:accent5>
      <a:accent6>
        <a:srgbClr val="17A5D5"/>
      </a:accent6>
      <a:hlink>
        <a:srgbClr val="3F54BF"/>
      </a:hlink>
      <a:folHlink>
        <a:srgbClr val="7F7F7F"/>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2588</Words>
  <Application>Microsoft Macintosh PowerPoint</Application>
  <PresentationFormat>Widescreen</PresentationFormat>
  <Paragraphs>423</Paragraphs>
  <Slides>26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Aptos</vt:lpstr>
      <vt:lpstr>Arial</vt:lpstr>
      <vt:lpstr>Helvetica</vt:lpstr>
      <vt:lpstr>Modern Love</vt:lpstr>
      <vt:lpstr>The Hand</vt:lpstr>
      <vt:lpstr>Times New Roman</vt:lpstr>
      <vt:lpstr>SketchyVTI</vt:lpstr>
      <vt:lpstr>  The International Baccalaureate </vt:lpstr>
      <vt:lpstr>What is IB Education? https://player.vimeo.com/video/92725628</vt:lpstr>
      <vt:lpstr>IB Mission Statement </vt:lpstr>
      <vt:lpstr>Why is IB Different?</vt:lpstr>
      <vt:lpstr> 1. International Mindedness </vt:lpstr>
      <vt:lpstr>2. IB Learner Profile https://player.vimeo.com/video/66637103</vt:lpstr>
      <vt:lpstr>3. Approaches to Teaching In all IB programs, teaching is:  </vt:lpstr>
      <vt:lpstr>Approaches to Learning </vt:lpstr>
      <vt:lpstr>What is the DP? https://player.vimeo.com/video/64308996  https://youtu.be/XCJ9029BFnA?si=40ho6ETlW6i8SnWN </vt:lpstr>
      <vt:lpstr>The Diploma Program</vt:lpstr>
      <vt:lpstr>PowerPoint Presentation</vt:lpstr>
      <vt:lpstr>To achieve the IB Diploma students must choose one subject from each of the five groups (1 to 5), ensuring breadth of knowledge and understanding in their best language, additional language(s),  the social sciences, the experimental sciences and mathematics.</vt:lpstr>
      <vt:lpstr>The Diploma Program Core </vt:lpstr>
      <vt:lpstr> Assessment </vt:lpstr>
      <vt:lpstr>10 Reasons Why the IB DP is Ideal Preparation for University</vt:lpstr>
      <vt:lpstr>University Admissions</vt:lpstr>
      <vt:lpstr> Egyptian Universities Admission Requirements for IBDP Students </vt:lpstr>
      <vt:lpstr>Qualifying Subjects</vt:lpstr>
      <vt:lpstr>PowerPoint Presentation</vt:lpstr>
      <vt:lpstr>Mathematical Faculties</vt:lpstr>
      <vt:lpstr>PowerPoint Presentation</vt:lpstr>
      <vt:lpstr>Conversion for Enrolment in Egyptian Universities  (Score-to-Percentage)</vt:lpstr>
      <vt:lpstr>Pathways to University </vt:lpstr>
      <vt:lpstr>The DP Compared to Other Qualifications </vt:lpstr>
      <vt:lpstr> Perceptions of University Officials https://youtu.be/UYi_Jy-9_4M  https://vimeo.com/329993485 </vt:lpstr>
      <vt:lpstr>Bibliography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Shahira Sadek</dc:creator>
  <cp:lastModifiedBy>Shahira Sadek</cp:lastModifiedBy>
  <cp:revision>91</cp:revision>
  <dcterms:created xsi:type="dcterms:W3CDTF">2024-09-27T07:09:09Z</dcterms:created>
  <dcterms:modified xsi:type="dcterms:W3CDTF">2024-10-31T12:27:37Z</dcterms:modified>
</cp:coreProperties>
</file>